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57" r:id="rId3"/>
    <p:sldId id="280" r:id="rId4"/>
    <p:sldId id="258" r:id="rId5"/>
    <p:sldId id="277" r:id="rId6"/>
    <p:sldId id="260" r:id="rId7"/>
    <p:sldId id="261" r:id="rId8"/>
    <p:sldId id="276" r:id="rId9"/>
    <p:sldId id="272" r:id="rId10"/>
    <p:sldId id="278" r:id="rId11"/>
    <p:sldId id="281" r:id="rId12"/>
    <p:sldId id="273" r:id="rId13"/>
    <p:sldId id="274" r:id="rId14"/>
    <p:sldId id="271" r:id="rId15"/>
    <p:sldId id="269" r:id="rId16"/>
    <p:sldId id="268" r:id="rId17"/>
    <p:sldId id="262" r:id="rId18"/>
    <p:sldId id="265" r:id="rId19"/>
    <p:sldId id="267" r:id="rId20"/>
    <p:sldId id="279" r:id="rId21"/>
    <p:sldId id="270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3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A12200-D728-4BAF-83E7-84AC2E3ADC95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2695696-4C9C-4278-BC59-41209E8CE19F}">
      <dgm:prSet/>
      <dgm:spPr/>
      <dgm:t>
        <a:bodyPr/>
        <a:lstStyle/>
        <a:p>
          <a:r>
            <a:rPr lang="fr-FR"/>
            <a:t>Bac SI</a:t>
          </a:r>
          <a:endParaRPr lang="en-US"/>
        </a:p>
      </dgm:t>
    </dgm:pt>
    <dgm:pt modelId="{0AD9C635-AE35-4653-AA9A-093D0ABB8D18}" type="parTrans" cxnId="{AF82F762-5562-45C8-B0C4-D7F699047FF1}">
      <dgm:prSet/>
      <dgm:spPr/>
      <dgm:t>
        <a:bodyPr/>
        <a:lstStyle/>
        <a:p>
          <a:endParaRPr lang="en-US"/>
        </a:p>
      </dgm:t>
    </dgm:pt>
    <dgm:pt modelId="{619D5491-2737-4D04-B7CF-2CA93BA78026}" type="sibTrans" cxnId="{AF82F762-5562-45C8-B0C4-D7F699047FF1}">
      <dgm:prSet/>
      <dgm:spPr/>
      <dgm:t>
        <a:bodyPr/>
        <a:lstStyle/>
        <a:p>
          <a:endParaRPr lang="en-US"/>
        </a:p>
      </dgm:t>
    </dgm:pt>
    <dgm:pt modelId="{B65892C7-1A68-4877-8114-1BF2A1FBD7A4}">
      <dgm:prSet/>
      <dgm:spPr/>
      <dgm:t>
        <a:bodyPr/>
        <a:lstStyle/>
        <a:p>
          <a:r>
            <a:rPr lang="fr-FR"/>
            <a:t>DUT GMP</a:t>
          </a:r>
          <a:endParaRPr lang="en-US"/>
        </a:p>
      </dgm:t>
    </dgm:pt>
    <dgm:pt modelId="{7CA49634-950D-43D3-A76A-54871C0E1CFA}" type="parTrans" cxnId="{AE0FC2AA-16E2-467D-A784-B9BB1B1D6789}">
      <dgm:prSet/>
      <dgm:spPr/>
      <dgm:t>
        <a:bodyPr/>
        <a:lstStyle/>
        <a:p>
          <a:endParaRPr lang="en-US"/>
        </a:p>
      </dgm:t>
    </dgm:pt>
    <dgm:pt modelId="{EA1AE04E-57A2-41C5-B908-F4308DFADE17}" type="sibTrans" cxnId="{AE0FC2AA-16E2-467D-A784-B9BB1B1D6789}">
      <dgm:prSet/>
      <dgm:spPr/>
      <dgm:t>
        <a:bodyPr/>
        <a:lstStyle/>
        <a:p>
          <a:endParaRPr lang="en-US"/>
        </a:p>
      </dgm:t>
    </dgm:pt>
    <dgm:pt modelId="{D527F989-DEFA-4C2A-B86E-F225C7F4AD11}">
      <dgm:prSet/>
      <dgm:spPr/>
      <dgm:t>
        <a:bodyPr/>
        <a:lstStyle/>
        <a:p>
          <a:r>
            <a:rPr lang="fr-FR"/>
            <a:t>BTS SIO </a:t>
          </a:r>
          <a:endParaRPr lang="en-US"/>
        </a:p>
      </dgm:t>
    </dgm:pt>
    <dgm:pt modelId="{5FB3CD2B-3B79-4169-81FE-729632044E46}" type="parTrans" cxnId="{03C863DE-1C22-4AEA-9637-A891762E6125}">
      <dgm:prSet/>
      <dgm:spPr/>
      <dgm:t>
        <a:bodyPr/>
        <a:lstStyle/>
        <a:p>
          <a:endParaRPr lang="en-US"/>
        </a:p>
      </dgm:t>
    </dgm:pt>
    <dgm:pt modelId="{4261A317-D901-41F5-939C-C36C7BE6AAB1}" type="sibTrans" cxnId="{03C863DE-1C22-4AEA-9637-A891762E6125}">
      <dgm:prSet/>
      <dgm:spPr/>
      <dgm:t>
        <a:bodyPr/>
        <a:lstStyle/>
        <a:p>
          <a:endParaRPr lang="en-US"/>
        </a:p>
      </dgm:t>
    </dgm:pt>
    <dgm:pt modelId="{F1398253-111D-44DA-BEF2-063AFAB05A71}">
      <dgm:prSet/>
      <dgm:spPr/>
      <dgm:t>
        <a:bodyPr/>
        <a:lstStyle/>
        <a:p>
          <a:r>
            <a:rPr lang="fr-FR"/>
            <a:t>Bachelor CSI </a:t>
          </a:r>
          <a:endParaRPr lang="en-US"/>
        </a:p>
      </dgm:t>
    </dgm:pt>
    <dgm:pt modelId="{5FDD9045-C61C-4299-8718-FD6AD3EF4AD1}" type="parTrans" cxnId="{49A1B8B7-EDF5-4657-A33A-0E24A7BD0E35}">
      <dgm:prSet/>
      <dgm:spPr/>
      <dgm:t>
        <a:bodyPr/>
        <a:lstStyle/>
        <a:p>
          <a:endParaRPr lang="en-US"/>
        </a:p>
      </dgm:t>
    </dgm:pt>
    <dgm:pt modelId="{56797BDF-237D-4F4C-8220-D5F8097677A3}" type="sibTrans" cxnId="{49A1B8B7-EDF5-4657-A33A-0E24A7BD0E35}">
      <dgm:prSet/>
      <dgm:spPr/>
      <dgm:t>
        <a:bodyPr/>
        <a:lstStyle/>
        <a:p>
          <a:endParaRPr lang="en-US"/>
        </a:p>
      </dgm:t>
    </dgm:pt>
    <dgm:pt modelId="{2C6C86A7-055F-47DF-92F6-17BA77F16670}">
      <dgm:prSet custT="1"/>
      <dgm:spPr/>
      <dgm:t>
        <a:bodyPr/>
        <a:lstStyle/>
        <a:p>
          <a:r>
            <a:rPr lang="fr-FR" sz="1800" dirty="0"/>
            <a:t>2019, Jean Baptiste de la Salle, St Denis </a:t>
          </a:r>
        </a:p>
      </dgm:t>
    </dgm:pt>
    <dgm:pt modelId="{E13351E4-F8B7-4AA8-BA59-C1BAF699D68B}" type="parTrans" cxnId="{BAC929F6-4943-4978-A187-D8DC43D12963}">
      <dgm:prSet/>
      <dgm:spPr/>
      <dgm:t>
        <a:bodyPr/>
        <a:lstStyle/>
        <a:p>
          <a:endParaRPr lang="fr-FR"/>
        </a:p>
      </dgm:t>
    </dgm:pt>
    <dgm:pt modelId="{8FA0001D-53B5-4F9F-B459-FD8987CAB058}" type="sibTrans" cxnId="{BAC929F6-4943-4978-A187-D8DC43D12963}">
      <dgm:prSet/>
      <dgm:spPr/>
      <dgm:t>
        <a:bodyPr/>
        <a:lstStyle/>
        <a:p>
          <a:endParaRPr lang="fr-FR"/>
        </a:p>
      </dgm:t>
    </dgm:pt>
    <dgm:pt modelId="{F8EE91C2-55C1-4664-9957-297D4506F2F5}">
      <dgm:prSet custT="1"/>
      <dgm:spPr/>
      <dgm:t>
        <a:bodyPr/>
        <a:lstStyle/>
        <a:p>
          <a:r>
            <a:rPr lang="fr-FR" sz="1800" dirty="0"/>
            <a:t>2021, IUT de St Denis, St Denis</a:t>
          </a:r>
        </a:p>
      </dgm:t>
    </dgm:pt>
    <dgm:pt modelId="{621CC034-B23A-44E1-A5F5-9A1601382A85}" type="parTrans" cxnId="{A475FCC8-B5A4-45C4-ABCB-D9353B36B986}">
      <dgm:prSet/>
      <dgm:spPr/>
      <dgm:t>
        <a:bodyPr/>
        <a:lstStyle/>
        <a:p>
          <a:endParaRPr lang="fr-FR"/>
        </a:p>
      </dgm:t>
    </dgm:pt>
    <dgm:pt modelId="{8D7F1BED-2B8F-4C24-8AB4-9B8DFF67A206}" type="sibTrans" cxnId="{A475FCC8-B5A4-45C4-ABCB-D9353B36B986}">
      <dgm:prSet/>
      <dgm:spPr/>
      <dgm:t>
        <a:bodyPr/>
        <a:lstStyle/>
        <a:p>
          <a:endParaRPr lang="fr-FR"/>
        </a:p>
      </dgm:t>
    </dgm:pt>
    <dgm:pt modelId="{5864BCDC-839A-4677-8632-75AF8769B009}">
      <dgm:prSet custT="1"/>
      <dgm:spPr/>
      <dgm:t>
        <a:bodyPr/>
        <a:lstStyle/>
        <a:p>
          <a:r>
            <a:rPr lang="fr-FR" sz="1800" dirty="0"/>
            <a:t>2024, ORT Montreuil, Montreuil</a:t>
          </a:r>
        </a:p>
      </dgm:t>
    </dgm:pt>
    <dgm:pt modelId="{08561E56-A84F-4378-B652-DC2C4192BE02}" type="parTrans" cxnId="{701056E3-752A-46AA-9653-DF6018D2E446}">
      <dgm:prSet/>
      <dgm:spPr/>
      <dgm:t>
        <a:bodyPr/>
        <a:lstStyle/>
        <a:p>
          <a:endParaRPr lang="fr-FR"/>
        </a:p>
      </dgm:t>
    </dgm:pt>
    <dgm:pt modelId="{8B426EC7-E2AA-489F-B17A-63F292C37684}" type="sibTrans" cxnId="{701056E3-752A-46AA-9653-DF6018D2E446}">
      <dgm:prSet/>
      <dgm:spPr/>
      <dgm:t>
        <a:bodyPr/>
        <a:lstStyle/>
        <a:p>
          <a:endParaRPr lang="fr-FR"/>
        </a:p>
      </dgm:t>
    </dgm:pt>
    <dgm:pt modelId="{13206D0E-FA86-4E47-8E81-C808EB4DE2DB}">
      <dgm:prSet custT="1"/>
      <dgm:spPr/>
      <dgm:t>
        <a:bodyPr/>
        <a:lstStyle/>
        <a:p>
          <a:r>
            <a:rPr lang="fr-FR" sz="1800" dirty="0"/>
            <a:t>2025, ORT Montreuil, Montreuil</a:t>
          </a:r>
        </a:p>
      </dgm:t>
    </dgm:pt>
    <dgm:pt modelId="{31A9557A-EF36-43D1-92DF-50F02D4F0903}" type="parTrans" cxnId="{66221625-5FE4-47AC-B687-456B0A82E117}">
      <dgm:prSet/>
      <dgm:spPr/>
      <dgm:t>
        <a:bodyPr/>
        <a:lstStyle/>
        <a:p>
          <a:endParaRPr lang="fr-FR"/>
        </a:p>
      </dgm:t>
    </dgm:pt>
    <dgm:pt modelId="{A5CC2113-6AC4-4C9B-BE78-97F3303B9ED0}" type="sibTrans" cxnId="{66221625-5FE4-47AC-B687-456B0A82E117}">
      <dgm:prSet/>
      <dgm:spPr/>
      <dgm:t>
        <a:bodyPr/>
        <a:lstStyle/>
        <a:p>
          <a:endParaRPr lang="fr-FR"/>
        </a:p>
      </dgm:t>
    </dgm:pt>
    <dgm:pt modelId="{18D8A95C-444A-42D2-ACE2-A1DE1D3009E4}" type="pres">
      <dgm:prSet presAssocID="{7DA12200-D728-4BAF-83E7-84AC2E3ADC95}" presName="linear" presStyleCnt="0">
        <dgm:presLayoutVars>
          <dgm:dir/>
          <dgm:animLvl val="lvl"/>
          <dgm:resizeHandles val="exact"/>
        </dgm:presLayoutVars>
      </dgm:prSet>
      <dgm:spPr/>
    </dgm:pt>
    <dgm:pt modelId="{A7592AED-1F92-4D2F-B2A9-D1C6477CB362}" type="pres">
      <dgm:prSet presAssocID="{02695696-4C9C-4278-BC59-41209E8CE19F}" presName="parentLin" presStyleCnt="0"/>
      <dgm:spPr/>
    </dgm:pt>
    <dgm:pt modelId="{0647CE2D-4621-49CE-AD6A-471A35349177}" type="pres">
      <dgm:prSet presAssocID="{02695696-4C9C-4278-BC59-41209E8CE19F}" presName="parentLeftMargin" presStyleLbl="node1" presStyleIdx="0" presStyleCnt="4"/>
      <dgm:spPr/>
    </dgm:pt>
    <dgm:pt modelId="{BF96C9CB-CCE0-40ED-B074-3EE36667A8A3}" type="pres">
      <dgm:prSet presAssocID="{02695696-4C9C-4278-BC59-41209E8CE19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140B419-1612-448E-99AD-6FF39267E003}" type="pres">
      <dgm:prSet presAssocID="{02695696-4C9C-4278-BC59-41209E8CE19F}" presName="negativeSpace" presStyleCnt="0"/>
      <dgm:spPr/>
    </dgm:pt>
    <dgm:pt modelId="{7B17EE80-D67F-48C7-B332-E5836E0E3E1A}" type="pres">
      <dgm:prSet presAssocID="{02695696-4C9C-4278-BC59-41209E8CE19F}" presName="childText" presStyleLbl="conFgAcc1" presStyleIdx="0" presStyleCnt="4">
        <dgm:presLayoutVars>
          <dgm:bulletEnabled val="1"/>
        </dgm:presLayoutVars>
      </dgm:prSet>
      <dgm:spPr/>
    </dgm:pt>
    <dgm:pt modelId="{BD1F257B-1B12-4214-9F3E-622872B5C5E9}" type="pres">
      <dgm:prSet presAssocID="{619D5491-2737-4D04-B7CF-2CA93BA78026}" presName="spaceBetweenRectangles" presStyleCnt="0"/>
      <dgm:spPr/>
    </dgm:pt>
    <dgm:pt modelId="{A7C38230-B21F-4B14-BE62-54223D521F61}" type="pres">
      <dgm:prSet presAssocID="{B65892C7-1A68-4877-8114-1BF2A1FBD7A4}" presName="parentLin" presStyleCnt="0"/>
      <dgm:spPr/>
    </dgm:pt>
    <dgm:pt modelId="{5D14D87C-29AF-4351-8C13-8AB43563645F}" type="pres">
      <dgm:prSet presAssocID="{B65892C7-1A68-4877-8114-1BF2A1FBD7A4}" presName="parentLeftMargin" presStyleLbl="node1" presStyleIdx="0" presStyleCnt="4"/>
      <dgm:spPr/>
    </dgm:pt>
    <dgm:pt modelId="{9272A636-B14F-450B-9B47-C46DBACAEB15}" type="pres">
      <dgm:prSet presAssocID="{B65892C7-1A68-4877-8114-1BF2A1FBD7A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F5039B-4F01-4D7F-A8A6-A602D7EBC10A}" type="pres">
      <dgm:prSet presAssocID="{B65892C7-1A68-4877-8114-1BF2A1FBD7A4}" presName="negativeSpace" presStyleCnt="0"/>
      <dgm:spPr/>
    </dgm:pt>
    <dgm:pt modelId="{647C435C-9BE0-4F5E-BB2E-9AE7E728FF5C}" type="pres">
      <dgm:prSet presAssocID="{B65892C7-1A68-4877-8114-1BF2A1FBD7A4}" presName="childText" presStyleLbl="conFgAcc1" presStyleIdx="1" presStyleCnt="4">
        <dgm:presLayoutVars>
          <dgm:bulletEnabled val="1"/>
        </dgm:presLayoutVars>
      </dgm:prSet>
      <dgm:spPr/>
    </dgm:pt>
    <dgm:pt modelId="{CEABCB06-91BF-4A1F-8694-1835099377FC}" type="pres">
      <dgm:prSet presAssocID="{EA1AE04E-57A2-41C5-B908-F4308DFADE17}" presName="spaceBetweenRectangles" presStyleCnt="0"/>
      <dgm:spPr/>
    </dgm:pt>
    <dgm:pt modelId="{5396479C-3A1A-4D1B-9688-B748E2133B29}" type="pres">
      <dgm:prSet presAssocID="{D527F989-DEFA-4C2A-B86E-F225C7F4AD11}" presName="parentLin" presStyleCnt="0"/>
      <dgm:spPr/>
    </dgm:pt>
    <dgm:pt modelId="{D69D77D8-410A-4673-AEBA-570D2341F1A8}" type="pres">
      <dgm:prSet presAssocID="{D527F989-DEFA-4C2A-B86E-F225C7F4AD11}" presName="parentLeftMargin" presStyleLbl="node1" presStyleIdx="1" presStyleCnt="4"/>
      <dgm:spPr/>
    </dgm:pt>
    <dgm:pt modelId="{6B181CBB-FCCE-46BB-8F73-7DD0D4C98CF9}" type="pres">
      <dgm:prSet presAssocID="{D527F989-DEFA-4C2A-B86E-F225C7F4AD1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5FB8594-4D29-41F4-8499-578DA88C2FEA}" type="pres">
      <dgm:prSet presAssocID="{D527F989-DEFA-4C2A-B86E-F225C7F4AD11}" presName="negativeSpace" presStyleCnt="0"/>
      <dgm:spPr/>
    </dgm:pt>
    <dgm:pt modelId="{F020CAAE-4331-4A4C-87B7-C84ACE1290F6}" type="pres">
      <dgm:prSet presAssocID="{D527F989-DEFA-4C2A-B86E-F225C7F4AD11}" presName="childText" presStyleLbl="conFgAcc1" presStyleIdx="2" presStyleCnt="4">
        <dgm:presLayoutVars>
          <dgm:bulletEnabled val="1"/>
        </dgm:presLayoutVars>
      </dgm:prSet>
      <dgm:spPr/>
    </dgm:pt>
    <dgm:pt modelId="{EA0B0050-6E13-4863-8827-A1213928B47E}" type="pres">
      <dgm:prSet presAssocID="{4261A317-D901-41F5-939C-C36C7BE6AAB1}" presName="spaceBetweenRectangles" presStyleCnt="0"/>
      <dgm:spPr/>
    </dgm:pt>
    <dgm:pt modelId="{62B28523-44FB-4BC1-AC28-5BDBD00D523C}" type="pres">
      <dgm:prSet presAssocID="{F1398253-111D-44DA-BEF2-063AFAB05A71}" presName="parentLin" presStyleCnt="0"/>
      <dgm:spPr/>
    </dgm:pt>
    <dgm:pt modelId="{FA741E0F-A181-48CB-BECD-BE1FE0043975}" type="pres">
      <dgm:prSet presAssocID="{F1398253-111D-44DA-BEF2-063AFAB05A71}" presName="parentLeftMargin" presStyleLbl="node1" presStyleIdx="2" presStyleCnt="4"/>
      <dgm:spPr/>
    </dgm:pt>
    <dgm:pt modelId="{EC24A9F8-874A-4F99-915B-F0D027EFF683}" type="pres">
      <dgm:prSet presAssocID="{F1398253-111D-44DA-BEF2-063AFAB05A7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BFF6FEE-19AF-4E75-9E29-36FAD42F0CF1}" type="pres">
      <dgm:prSet presAssocID="{F1398253-111D-44DA-BEF2-063AFAB05A71}" presName="negativeSpace" presStyleCnt="0"/>
      <dgm:spPr/>
    </dgm:pt>
    <dgm:pt modelId="{21EA67E7-7063-47C0-A0C8-10A6814BE5F4}" type="pres">
      <dgm:prSet presAssocID="{F1398253-111D-44DA-BEF2-063AFAB05A7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EF2D920-1F3A-4A5A-BD0E-53F81C93FA07}" type="presOf" srcId="{02695696-4C9C-4278-BC59-41209E8CE19F}" destId="{BF96C9CB-CCE0-40ED-B074-3EE36667A8A3}" srcOrd="1" destOrd="0" presId="urn:microsoft.com/office/officeart/2005/8/layout/list1"/>
    <dgm:cxn modelId="{4E75D922-F64C-4A71-807A-F5EE51F50BC9}" type="presOf" srcId="{F1398253-111D-44DA-BEF2-063AFAB05A71}" destId="{EC24A9F8-874A-4F99-915B-F0D027EFF683}" srcOrd="1" destOrd="0" presId="urn:microsoft.com/office/officeart/2005/8/layout/list1"/>
    <dgm:cxn modelId="{66221625-5FE4-47AC-B687-456B0A82E117}" srcId="{F1398253-111D-44DA-BEF2-063AFAB05A71}" destId="{13206D0E-FA86-4E47-8E81-C808EB4DE2DB}" srcOrd="0" destOrd="0" parTransId="{31A9557A-EF36-43D1-92DF-50F02D4F0903}" sibTransId="{A5CC2113-6AC4-4C9B-BE78-97F3303B9ED0}"/>
    <dgm:cxn modelId="{AF82F762-5562-45C8-B0C4-D7F699047FF1}" srcId="{7DA12200-D728-4BAF-83E7-84AC2E3ADC95}" destId="{02695696-4C9C-4278-BC59-41209E8CE19F}" srcOrd="0" destOrd="0" parTransId="{0AD9C635-AE35-4653-AA9A-093D0ABB8D18}" sibTransId="{619D5491-2737-4D04-B7CF-2CA93BA78026}"/>
    <dgm:cxn modelId="{FA23914A-0BBC-4C19-8626-FE3EC7D02758}" type="presOf" srcId="{02695696-4C9C-4278-BC59-41209E8CE19F}" destId="{0647CE2D-4621-49CE-AD6A-471A35349177}" srcOrd="0" destOrd="0" presId="urn:microsoft.com/office/officeart/2005/8/layout/list1"/>
    <dgm:cxn modelId="{E79B2F4E-CB8F-4ACE-A4B8-0CBF743D881F}" type="presOf" srcId="{B65892C7-1A68-4877-8114-1BF2A1FBD7A4}" destId="{9272A636-B14F-450B-9B47-C46DBACAEB15}" srcOrd="1" destOrd="0" presId="urn:microsoft.com/office/officeart/2005/8/layout/list1"/>
    <dgm:cxn modelId="{78FFC454-9F1D-431D-83E8-AC0399D3AC68}" type="presOf" srcId="{F8EE91C2-55C1-4664-9957-297D4506F2F5}" destId="{647C435C-9BE0-4F5E-BB2E-9AE7E728FF5C}" srcOrd="0" destOrd="0" presId="urn:microsoft.com/office/officeart/2005/8/layout/list1"/>
    <dgm:cxn modelId="{4FB4A284-1424-4BB2-926A-E701E742B92C}" type="presOf" srcId="{2C6C86A7-055F-47DF-92F6-17BA77F16670}" destId="{7B17EE80-D67F-48C7-B332-E5836E0E3E1A}" srcOrd="0" destOrd="0" presId="urn:microsoft.com/office/officeart/2005/8/layout/list1"/>
    <dgm:cxn modelId="{FC9A0386-2664-46C4-AB0E-DBBD57E76BF5}" type="presOf" srcId="{F1398253-111D-44DA-BEF2-063AFAB05A71}" destId="{FA741E0F-A181-48CB-BECD-BE1FE0043975}" srcOrd="0" destOrd="0" presId="urn:microsoft.com/office/officeart/2005/8/layout/list1"/>
    <dgm:cxn modelId="{AE0FC2AA-16E2-467D-A784-B9BB1B1D6789}" srcId="{7DA12200-D728-4BAF-83E7-84AC2E3ADC95}" destId="{B65892C7-1A68-4877-8114-1BF2A1FBD7A4}" srcOrd="1" destOrd="0" parTransId="{7CA49634-950D-43D3-A76A-54871C0E1CFA}" sibTransId="{EA1AE04E-57A2-41C5-B908-F4308DFADE17}"/>
    <dgm:cxn modelId="{49A1B8B7-EDF5-4657-A33A-0E24A7BD0E35}" srcId="{7DA12200-D728-4BAF-83E7-84AC2E3ADC95}" destId="{F1398253-111D-44DA-BEF2-063AFAB05A71}" srcOrd="3" destOrd="0" parTransId="{5FDD9045-C61C-4299-8718-FD6AD3EF4AD1}" sibTransId="{56797BDF-237D-4F4C-8220-D5F8097677A3}"/>
    <dgm:cxn modelId="{9D9FBFC2-ADF1-492A-B82B-0CDD884A5D4E}" type="presOf" srcId="{13206D0E-FA86-4E47-8E81-C808EB4DE2DB}" destId="{21EA67E7-7063-47C0-A0C8-10A6814BE5F4}" srcOrd="0" destOrd="0" presId="urn:microsoft.com/office/officeart/2005/8/layout/list1"/>
    <dgm:cxn modelId="{A475FCC8-B5A4-45C4-ABCB-D9353B36B986}" srcId="{B65892C7-1A68-4877-8114-1BF2A1FBD7A4}" destId="{F8EE91C2-55C1-4664-9957-297D4506F2F5}" srcOrd="0" destOrd="0" parTransId="{621CC034-B23A-44E1-A5F5-9A1601382A85}" sibTransId="{8D7F1BED-2B8F-4C24-8AB4-9B8DFF67A206}"/>
    <dgm:cxn modelId="{689B5DC9-99A4-4EF8-B1C8-89AE2899001A}" type="presOf" srcId="{B65892C7-1A68-4877-8114-1BF2A1FBD7A4}" destId="{5D14D87C-29AF-4351-8C13-8AB43563645F}" srcOrd="0" destOrd="0" presId="urn:microsoft.com/office/officeart/2005/8/layout/list1"/>
    <dgm:cxn modelId="{8A8114DA-5404-4F20-AD70-1E4F211FCD2B}" type="presOf" srcId="{7DA12200-D728-4BAF-83E7-84AC2E3ADC95}" destId="{18D8A95C-444A-42D2-ACE2-A1DE1D3009E4}" srcOrd="0" destOrd="0" presId="urn:microsoft.com/office/officeart/2005/8/layout/list1"/>
    <dgm:cxn modelId="{03C863DE-1C22-4AEA-9637-A891762E6125}" srcId="{7DA12200-D728-4BAF-83E7-84AC2E3ADC95}" destId="{D527F989-DEFA-4C2A-B86E-F225C7F4AD11}" srcOrd="2" destOrd="0" parTransId="{5FB3CD2B-3B79-4169-81FE-729632044E46}" sibTransId="{4261A317-D901-41F5-939C-C36C7BE6AAB1}"/>
    <dgm:cxn modelId="{701056E3-752A-46AA-9653-DF6018D2E446}" srcId="{D527F989-DEFA-4C2A-B86E-F225C7F4AD11}" destId="{5864BCDC-839A-4677-8632-75AF8769B009}" srcOrd="0" destOrd="0" parTransId="{08561E56-A84F-4378-B652-DC2C4192BE02}" sibTransId="{8B426EC7-E2AA-489F-B17A-63F292C37684}"/>
    <dgm:cxn modelId="{755A25E5-4B97-48F7-B5F1-AED13652BA88}" type="presOf" srcId="{5864BCDC-839A-4677-8632-75AF8769B009}" destId="{F020CAAE-4331-4A4C-87B7-C84ACE1290F6}" srcOrd="0" destOrd="0" presId="urn:microsoft.com/office/officeart/2005/8/layout/list1"/>
    <dgm:cxn modelId="{E3F5EEE5-8BB9-4475-8F28-614176A03357}" type="presOf" srcId="{D527F989-DEFA-4C2A-B86E-F225C7F4AD11}" destId="{D69D77D8-410A-4673-AEBA-570D2341F1A8}" srcOrd="0" destOrd="0" presId="urn:microsoft.com/office/officeart/2005/8/layout/list1"/>
    <dgm:cxn modelId="{BAC929F6-4943-4978-A187-D8DC43D12963}" srcId="{02695696-4C9C-4278-BC59-41209E8CE19F}" destId="{2C6C86A7-055F-47DF-92F6-17BA77F16670}" srcOrd="0" destOrd="0" parTransId="{E13351E4-F8B7-4AA8-BA59-C1BAF699D68B}" sibTransId="{8FA0001D-53B5-4F9F-B459-FD8987CAB058}"/>
    <dgm:cxn modelId="{363764FF-25AE-4550-A1D8-D2438A2015C6}" type="presOf" srcId="{D527F989-DEFA-4C2A-B86E-F225C7F4AD11}" destId="{6B181CBB-FCCE-46BB-8F73-7DD0D4C98CF9}" srcOrd="1" destOrd="0" presId="urn:microsoft.com/office/officeart/2005/8/layout/list1"/>
    <dgm:cxn modelId="{FDE615CB-1C34-4CA8-ABBB-72BEAA71F868}" type="presParOf" srcId="{18D8A95C-444A-42D2-ACE2-A1DE1D3009E4}" destId="{A7592AED-1F92-4D2F-B2A9-D1C6477CB362}" srcOrd="0" destOrd="0" presId="urn:microsoft.com/office/officeart/2005/8/layout/list1"/>
    <dgm:cxn modelId="{6DDAF553-355B-493C-9C8A-C6A71673C2B5}" type="presParOf" srcId="{A7592AED-1F92-4D2F-B2A9-D1C6477CB362}" destId="{0647CE2D-4621-49CE-AD6A-471A35349177}" srcOrd="0" destOrd="0" presId="urn:microsoft.com/office/officeart/2005/8/layout/list1"/>
    <dgm:cxn modelId="{8F736E7D-D469-48CD-9752-FE07B3D2C738}" type="presParOf" srcId="{A7592AED-1F92-4D2F-B2A9-D1C6477CB362}" destId="{BF96C9CB-CCE0-40ED-B074-3EE36667A8A3}" srcOrd="1" destOrd="0" presId="urn:microsoft.com/office/officeart/2005/8/layout/list1"/>
    <dgm:cxn modelId="{0630BD3B-7A30-4B64-8FBF-39751C8D67AE}" type="presParOf" srcId="{18D8A95C-444A-42D2-ACE2-A1DE1D3009E4}" destId="{B140B419-1612-448E-99AD-6FF39267E003}" srcOrd="1" destOrd="0" presId="urn:microsoft.com/office/officeart/2005/8/layout/list1"/>
    <dgm:cxn modelId="{402C8C07-63EE-475D-99ED-9B5A1326BBA0}" type="presParOf" srcId="{18D8A95C-444A-42D2-ACE2-A1DE1D3009E4}" destId="{7B17EE80-D67F-48C7-B332-E5836E0E3E1A}" srcOrd="2" destOrd="0" presId="urn:microsoft.com/office/officeart/2005/8/layout/list1"/>
    <dgm:cxn modelId="{C3B27E5D-6F5F-45DD-8FD9-F32AC93FE5AC}" type="presParOf" srcId="{18D8A95C-444A-42D2-ACE2-A1DE1D3009E4}" destId="{BD1F257B-1B12-4214-9F3E-622872B5C5E9}" srcOrd="3" destOrd="0" presId="urn:microsoft.com/office/officeart/2005/8/layout/list1"/>
    <dgm:cxn modelId="{6FCE614A-A26A-4F4B-A318-05F8DA18EA91}" type="presParOf" srcId="{18D8A95C-444A-42D2-ACE2-A1DE1D3009E4}" destId="{A7C38230-B21F-4B14-BE62-54223D521F61}" srcOrd="4" destOrd="0" presId="urn:microsoft.com/office/officeart/2005/8/layout/list1"/>
    <dgm:cxn modelId="{3BC36A63-941A-48FB-BDAB-210B3AA5D96D}" type="presParOf" srcId="{A7C38230-B21F-4B14-BE62-54223D521F61}" destId="{5D14D87C-29AF-4351-8C13-8AB43563645F}" srcOrd="0" destOrd="0" presId="urn:microsoft.com/office/officeart/2005/8/layout/list1"/>
    <dgm:cxn modelId="{CCD4ECE7-3912-4E45-A17F-1A219FC0CB62}" type="presParOf" srcId="{A7C38230-B21F-4B14-BE62-54223D521F61}" destId="{9272A636-B14F-450B-9B47-C46DBACAEB15}" srcOrd="1" destOrd="0" presId="urn:microsoft.com/office/officeart/2005/8/layout/list1"/>
    <dgm:cxn modelId="{51183781-38E3-453B-85B6-B2E123D05C7E}" type="presParOf" srcId="{18D8A95C-444A-42D2-ACE2-A1DE1D3009E4}" destId="{2FF5039B-4F01-4D7F-A8A6-A602D7EBC10A}" srcOrd="5" destOrd="0" presId="urn:microsoft.com/office/officeart/2005/8/layout/list1"/>
    <dgm:cxn modelId="{A8F450EA-0403-4DBE-8931-A732EA2DED54}" type="presParOf" srcId="{18D8A95C-444A-42D2-ACE2-A1DE1D3009E4}" destId="{647C435C-9BE0-4F5E-BB2E-9AE7E728FF5C}" srcOrd="6" destOrd="0" presId="urn:microsoft.com/office/officeart/2005/8/layout/list1"/>
    <dgm:cxn modelId="{40F2CE0F-ECA5-4E46-9DAD-3201F7439F85}" type="presParOf" srcId="{18D8A95C-444A-42D2-ACE2-A1DE1D3009E4}" destId="{CEABCB06-91BF-4A1F-8694-1835099377FC}" srcOrd="7" destOrd="0" presId="urn:microsoft.com/office/officeart/2005/8/layout/list1"/>
    <dgm:cxn modelId="{3300FBE3-5477-4835-A9E4-2780EF8CBA1B}" type="presParOf" srcId="{18D8A95C-444A-42D2-ACE2-A1DE1D3009E4}" destId="{5396479C-3A1A-4D1B-9688-B748E2133B29}" srcOrd="8" destOrd="0" presId="urn:microsoft.com/office/officeart/2005/8/layout/list1"/>
    <dgm:cxn modelId="{B92443F8-BC73-4ACB-976A-1B20DA775306}" type="presParOf" srcId="{5396479C-3A1A-4D1B-9688-B748E2133B29}" destId="{D69D77D8-410A-4673-AEBA-570D2341F1A8}" srcOrd="0" destOrd="0" presId="urn:microsoft.com/office/officeart/2005/8/layout/list1"/>
    <dgm:cxn modelId="{0B3DFA8B-A4C1-4BFA-AE54-9F27911A909D}" type="presParOf" srcId="{5396479C-3A1A-4D1B-9688-B748E2133B29}" destId="{6B181CBB-FCCE-46BB-8F73-7DD0D4C98CF9}" srcOrd="1" destOrd="0" presId="urn:microsoft.com/office/officeart/2005/8/layout/list1"/>
    <dgm:cxn modelId="{448C4A72-7C53-45C6-B6C3-25794A9897B3}" type="presParOf" srcId="{18D8A95C-444A-42D2-ACE2-A1DE1D3009E4}" destId="{45FB8594-4D29-41F4-8499-578DA88C2FEA}" srcOrd="9" destOrd="0" presId="urn:microsoft.com/office/officeart/2005/8/layout/list1"/>
    <dgm:cxn modelId="{FE8C2F05-0D75-4568-95D0-0297E61BD492}" type="presParOf" srcId="{18D8A95C-444A-42D2-ACE2-A1DE1D3009E4}" destId="{F020CAAE-4331-4A4C-87B7-C84ACE1290F6}" srcOrd="10" destOrd="0" presId="urn:microsoft.com/office/officeart/2005/8/layout/list1"/>
    <dgm:cxn modelId="{1ED5752D-7A27-48ED-A73E-1116C84364EB}" type="presParOf" srcId="{18D8A95C-444A-42D2-ACE2-A1DE1D3009E4}" destId="{EA0B0050-6E13-4863-8827-A1213928B47E}" srcOrd="11" destOrd="0" presId="urn:microsoft.com/office/officeart/2005/8/layout/list1"/>
    <dgm:cxn modelId="{2471AA8E-E534-4317-B35E-E443BCDA1AA6}" type="presParOf" srcId="{18D8A95C-444A-42D2-ACE2-A1DE1D3009E4}" destId="{62B28523-44FB-4BC1-AC28-5BDBD00D523C}" srcOrd="12" destOrd="0" presId="urn:microsoft.com/office/officeart/2005/8/layout/list1"/>
    <dgm:cxn modelId="{85508369-03E3-485A-9467-E2F5F6AE57B4}" type="presParOf" srcId="{62B28523-44FB-4BC1-AC28-5BDBD00D523C}" destId="{FA741E0F-A181-48CB-BECD-BE1FE0043975}" srcOrd="0" destOrd="0" presId="urn:microsoft.com/office/officeart/2005/8/layout/list1"/>
    <dgm:cxn modelId="{09F8B934-0AE2-4337-B477-99D3671B920A}" type="presParOf" srcId="{62B28523-44FB-4BC1-AC28-5BDBD00D523C}" destId="{EC24A9F8-874A-4F99-915B-F0D027EFF683}" srcOrd="1" destOrd="0" presId="urn:microsoft.com/office/officeart/2005/8/layout/list1"/>
    <dgm:cxn modelId="{46ABCAEE-B585-4311-A8D0-D4A2C46C95DF}" type="presParOf" srcId="{18D8A95C-444A-42D2-ACE2-A1DE1D3009E4}" destId="{6BFF6FEE-19AF-4E75-9E29-36FAD42F0CF1}" srcOrd="13" destOrd="0" presId="urn:microsoft.com/office/officeart/2005/8/layout/list1"/>
    <dgm:cxn modelId="{500FFD50-2870-41DF-8565-B70970CE6550}" type="presParOf" srcId="{18D8A95C-444A-42D2-ACE2-A1DE1D3009E4}" destId="{21EA67E7-7063-47C0-A0C8-10A6814BE5F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364AB3-0855-45C5-9B32-A26DDD63ACD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FE14216-AFE4-4B92-8DCE-6E3B6C655E51}">
      <dgm:prSet/>
      <dgm:spPr/>
      <dgm:t>
        <a:bodyPr/>
        <a:lstStyle/>
        <a:p>
          <a:r>
            <a:rPr lang="fr-FR" b="1" i="0" baseline="0"/>
            <a:t>Nom de l'entreprise :</a:t>
          </a:r>
          <a:r>
            <a:rPr lang="fr-FR" b="0" i="0" baseline="0"/>
            <a:t> Aalam Info Solutions LLP</a:t>
          </a:r>
          <a:endParaRPr lang="en-US"/>
        </a:p>
      </dgm:t>
    </dgm:pt>
    <dgm:pt modelId="{8DF49905-94C2-4B9F-BE5D-18C22589B804}" type="parTrans" cxnId="{F5DC0185-33A7-4B63-8581-3CE5CA73346E}">
      <dgm:prSet/>
      <dgm:spPr/>
      <dgm:t>
        <a:bodyPr/>
        <a:lstStyle/>
        <a:p>
          <a:endParaRPr lang="en-US"/>
        </a:p>
      </dgm:t>
    </dgm:pt>
    <dgm:pt modelId="{5A88B10A-57A6-4A5E-B8CD-6B81983695ED}" type="sibTrans" cxnId="{F5DC0185-33A7-4B63-8581-3CE5CA73346E}">
      <dgm:prSet/>
      <dgm:spPr/>
      <dgm:t>
        <a:bodyPr/>
        <a:lstStyle/>
        <a:p>
          <a:endParaRPr lang="en-US"/>
        </a:p>
      </dgm:t>
    </dgm:pt>
    <dgm:pt modelId="{757B9703-F454-4CDF-BF91-11AE7964458C}">
      <dgm:prSet/>
      <dgm:spPr/>
      <dgm:t>
        <a:bodyPr/>
        <a:lstStyle/>
        <a:p>
          <a:r>
            <a:rPr lang="fr-FR" b="1" i="0" baseline="0"/>
            <a:t>Date de fondation :</a:t>
          </a:r>
          <a:r>
            <a:rPr lang="fr-FR" b="0" i="0" baseline="0"/>
            <a:t> 2016</a:t>
          </a:r>
          <a:endParaRPr lang="en-US"/>
        </a:p>
      </dgm:t>
    </dgm:pt>
    <dgm:pt modelId="{213E88E9-B985-4E07-B1B9-621A6F722CDD}" type="parTrans" cxnId="{9AEDE394-3022-465C-B005-DD02173AC67F}">
      <dgm:prSet/>
      <dgm:spPr/>
      <dgm:t>
        <a:bodyPr/>
        <a:lstStyle/>
        <a:p>
          <a:endParaRPr lang="en-US"/>
        </a:p>
      </dgm:t>
    </dgm:pt>
    <dgm:pt modelId="{467AA452-E066-49AA-A277-92D139398D9D}" type="sibTrans" cxnId="{9AEDE394-3022-465C-B005-DD02173AC67F}">
      <dgm:prSet/>
      <dgm:spPr/>
      <dgm:t>
        <a:bodyPr/>
        <a:lstStyle/>
        <a:p>
          <a:endParaRPr lang="en-US"/>
        </a:p>
      </dgm:t>
    </dgm:pt>
    <dgm:pt modelId="{E5728628-19F5-4CF3-A61B-1D9C61E4E1A9}">
      <dgm:prSet/>
      <dgm:spPr/>
      <dgm:t>
        <a:bodyPr/>
        <a:lstStyle/>
        <a:p>
          <a:r>
            <a:rPr lang="fr-FR" b="1" i="0" baseline="0"/>
            <a:t>Secteur d'activité :</a:t>
          </a:r>
          <a:r>
            <a:rPr lang="fr-FR" b="0" i="0" baseline="0"/>
            <a:t> Services IT, développement de logiciels, consulting</a:t>
          </a:r>
          <a:endParaRPr lang="en-US"/>
        </a:p>
      </dgm:t>
    </dgm:pt>
    <dgm:pt modelId="{73577907-6A61-40B8-8F6C-1D94895FF79A}" type="parTrans" cxnId="{668E2024-F153-4887-A162-2F6E72E50958}">
      <dgm:prSet/>
      <dgm:spPr/>
      <dgm:t>
        <a:bodyPr/>
        <a:lstStyle/>
        <a:p>
          <a:endParaRPr lang="en-US"/>
        </a:p>
      </dgm:t>
    </dgm:pt>
    <dgm:pt modelId="{7BCB88FD-E3D3-4B3F-81F2-5FD74D8D6BC8}" type="sibTrans" cxnId="{668E2024-F153-4887-A162-2F6E72E50958}">
      <dgm:prSet/>
      <dgm:spPr/>
      <dgm:t>
        <a:bodyPr/>
        <a:lstStyle/>
        <a:p>
          <a:endParaRPr lang="en-US"/>
        </a:p>
      </dgm:t>
    </dgm:pt>
    <dgm:pt modelId="{74168943-0ACF-4382-89B0-242B5002F9E1}">
      <dgm:prSet/>
      <dgm:spPr/>
      <dgm:t>
        <a:bodyPr/>
        <a:lstStyle/>
        <a:p>
          <a:r>
            <a:rPr lang="fr-FR" b="1" i="0" baseline="0" dirty="0"/>
            <a:t>Emplacement :</a:t>
          </a:r>
          <a:r>
            <a:rPr lang="fr-FR" b="0" i="0" baseline="0" dirty="0"/>
            <a:t> </a:t>
          </a:r>
        </a:p>
        <a:p>
          <a:r>
            <a:rPr lang="fr-FR" b="0" i="0" baseline="0" dirty="0"/>
            <a:t>2nd </a:t>
          </a:r>
          <a:r>
            <a:rPr lang="fr-FR" b="0" i="0" baseline="0" dirty="0" err="1"/>
            <a:t>Floor</a:t>
          </a:r>
          <a:r>
            <a:rPr lang="fr-FR" b="0" i="0" baseline="0" dirty="0"/>
            <a:t>, M-75, 3rd Avenue, Anna Nagar East, Chennai 600 102, Tamil Nadu, Inde</a:t>
          </a:r>
          <a:endParaRPr lang="en-US" dirty="0"/>
        </a:p>
      </dgm:t>
    </dgm:pt>
    <dgm:pt modelId="{41BDF5EE-1000-4BE1-8746-5DC299630270}" type="parTrans" cxnId="{786CD581-349D-4A94-B220-D3BC2827EFA7}">
      <dgm:prSet/>
      <dgm:spPr/>
      <dgm:t>
        <a:bodyPr/>
        <a:lstStyle/>
        <a:p>
          <a:endParaRPr lang="en-US"/>
        </a:p>
      </dgm:t>
    </dgm:pt>
    <dgm:pt modelId="{A9740855-60A3-45DF-9684-380C4F14D34C}" type="sibTrans" cxnId="{786CD581-349D-4A94-B220-D3BC2827EFA7}">
      <dgm:prSet/>
      <dgm:spPr/>
      <dgm:t>
        <a:bodyPr/>
        <a:lstStyle/>
        <a:p>
          <a:endParaRPr lang="en-US"/>
        </a:p>
      </dgm:t>
    </dgm:pt>
    <dgm:pt modelId="{3033D1CB-17E2-4B55-AFDE-11E8B1F62FD6}">
      <dgm:prSet/>
      <dgm:spPr/>
      <dgm:t>
        <a:bodyPr/>
        <a:lstStyle/>
        <a:p>
          <a:r>
            <a:rPr lang="fr-FR" b="1" i="0" baseline="0" dirty="0"/>
            <a:t>Effectif :</a:t>
          </a:r>
          <a:r>
            <a:rPr lang="fr-FR" b="0" i="0" baseline="0" dirty="0"/>
            <a:t> </a:t>
          </a:r>
        </a:p>
        <a:p>
          <a:r>
            <a:rPr lang="fr-FR" b="0" i="0" baseline="0" dirty="0"/>
            <a:t>35 personnes</a:t>
          </a:r>
          <a:endParaRPr lang="en-US" dirty="0"/>
        </a:p>
      </dgm:t>
    </dgm:pt>
    <dgm:pt modelId="{B43AAA01-33E7-4384-B1E1-381B0668AF9B}" type="parTrans" cxnId="{AB19F684-3646-4675-8DAE-F68C664A39E4}">
      <dgm:prSet/>
      <dgm:spPr/>
      <dgm:t>
        <a:bodyPr/>
        <a:lstStyle/>
        <a:p>
          <a:endParaRPr lang="en-US"/>
        </a:p>
      </dgm:t>
    </dgm:pt>
    <dgm:pt modelId="{E83044A2-3139-4868-8190-0E3591D3E13A}" type="sibTrans" cxnId="{AB19F684-3646-4675-8DAE-F68C664A39E4}">
      <dgm:prSet/>
      <dgm:spPr/>
      <dgm:t>
        <a:bodyPr/>
        <a:lstStyle/>
        <a:p>
          <a:endParaRPr lang="en-US"/>
        </a:p>
      </dgm:t>
    </dgm:pt>
    <dgm:pt modelId="{1DF487F9-A9D7-400A-84A7-7B8423FA0202}">
      <dgm:prSet/>
      <dgm:spPr/>
      <dgm:t>
        <a:bodyPr/>
        <a:lstStyle/>
        <a:p>
          <a:r>
            <a:rPr lang="fr-FR" b="1" i="0" baseline="0" dirty="0"/>
            <a:t>Chiffre d'affaires :</a:t>
          </a:r>
          <a:r>
            <a:rPr lang="fr-FR" b="0" i="0" baseline="0" dirty="0"/>
            <a:t> </a:t>
          </a:r>
        </a:p>
        <a:p>
          <a:r>
            <a:rPr lang="fr-FR" b="0" i="0" baseline="0" dirty="0"/>
            <a:t>6M $</a:t>
          </a:r>
          <a:endParaRPr lang="en-US" dirty="0"/>
        </a:p>
      </dgm:t>
    </dgm:pt>
    <dgm:pt modelId="{81276F55-AD2D-41C6-B921-6B7A62C05D74}" type="parTrans" cxnId="{7E7E93F1-DFCB-43CB-8991-3102621C0712}">
      <dgm:prSet/>
      <dgm:spPr/>
      <dgm:t>
        <a:bodyPr/>
        <a:lstStyle/>
        <a:p>
          <a:endParaRPr lang="en-US"/>
        </a:p>
      </dgm:t>
    </dgm:pt>
    <dgm:pt modelId="{80374DAA-8419-4CEE-956C-4F34A348C037}" type="sibTrans" cxnId="{7E7E93F1-DFCB-43CB-8991-3102621C0712}">
      <dgm:prSet/>
      <dgm:spPr/>
      <dgm:t>
        <a:bodyPr/>
        <a:lstStyle/>
        <a:p>
          <a:endParaRPr lang="en-US"/>
        </a:p>
      </dgm:t>
    </dgm:pt>
    <dgm:pt modelId="{F4EE4C2F-FCF1-466F-A93C-F14424B9D085}">
      <dgm:prSet/>
      <dgm:spPr/>
      <dgm:t>
        <a:bodyPr/>
        <a:lstStyle/>
        <a:p>
          <a:r>
            <a:rPr lang="fr-FR" b="1" i="0" baseline="0" dirty="0"/>
            <a:t>Clients :</a:t>
          </a:r>
          <a:r>
            <a:rPr lang="fr-FR" b="0" i="0" baseline="0" dirty="0"/>
            <a:t> </a:t>
          </a:r>
        </a:p>
        <a:p>
          <a:r>
            <a:rPr lang="fr-FR" b="0" i="0" baseline="0" dirty="0"/>
            <a:t>Inde, Australie, USA, Singapour, Malaisie, Thaïlande</a:t>
          </a:r>
          <a:endParaRPr lang="en-US" dirty="0"/>
        </a:p>
      </dgm:t>
    </dgm:pt>
    <dgm:pt modelId="{5A8DF34D-A065-4E2F-A1FC-EFCFACE30105}" type="parTrans" cxnId="{B6E74146-98C1-4B18-AE62-E9D38299DB33}">
      <dgm:prSet/>
      <dgm:spPr/>
      <dgm:t>
        <a:bodyPr/>
        <a:lstStyle/>
        <a:p>
          <a:endParaRPr lang="en-US"/>
        </a:p>
      </dgm:t>
    </dgm:pt>
    <dgm:pt modelId="{237EA6A3-7A31-4182-BE55-164EB6FC7810}" type="sibTrans" cxnId="{B6E74146-98C1-4B18-AE62-E9D38299DB33}">
      <dgm:prSet/>
      <dgm:spPr/>
      <dgm:t>
        <a:bodyPr/>
        <a:lstStyle/>
        <a:p>
          <a:endParaRPr lang="en-US"/>
        </a:p>
      </dgm:t>
    </dgm:pt>
    <dgm:pt modelId="{8665F04B-F05A-4A10-A794-C334EB4CB727}">
      <dgm:prSet/>
      <dgm:spPr/>
      <dgm:t>
        <a:bodyPr/>
        <a:lstStyle/>
        <a:p>
          <a:r>
            <a:rPr lang="fr-FR" b="1" i="0" baseline="0" dirty="0"/>
            <a:t>Concurrents :</a:t>
          </a:r>
          <a:r>
            <a:rPr lang="fr-FR" b="0" i="0" baseline="0" dirty="0"/>
            <a:t> </a:t>
          </a:r>
          <a:r>
            <a:rPr lang="fr-FR" b="0" i="0" baseline="0" dirty="0" err="1"/>
            <a:t>Cognizant</a:t>
          </a:r>
          <a:r>
            <a:rPr lang="fr-FR" b="0" i="0" baseline="0" dirty="0"/>
            <a:t>, Capgemini, </a:t>
          </a:r>
          <a:r>
            <a:rPr lang="fr-FR" b="0" i="0" baseline="0" dirty="0" err="1"/>
            <a:t>Wipro</a:t>
          </a:r>
          <a:r>
            <a:rPr lang="fr-FR" b="0" i="0" baseline="0" dirty="0"/>
            <a:t>…</a:t>
          </a:r>
          <a:endParaRPr lang="en-US" dirty="0"/>
        </a:p>
      </dgm:t>
    </dgm:pt>
    <dgm:pt modelId="{80900A77-1A0E-445D-9D03-B0BD3595DB3E}" type="parTrans" cxnId="{4F27976A-C263-4E99-80D6-7B5BE3CE711E}">
      <dgm:prSet/>
      <dgm:spPr/>
      <dgm:t>
        <a:bodyPr/>
        <a:lstStyle/>
        <a:p>
          <a:endParaRPr lang="en-US"/>
        </a:p>
      </dgm:t>
    </dgm:pt>
    <dgm:pt modelId="{FFBB55A6-76A9-41D6-B7CD-07D11060553E}" type="sibTrans" cxnId="{4F27976A-C263-4E99-80D6-7B5BE3CE711E}">
      <dgm:prSet/>
      <dgm:spPr/>
      <dgm:t>
        <a:bodyPr/>
        <a:lstStyle/>
        <a:p>
          <a:endParaRPr lang="en-US"/>
        </a:p>
      </dgm:t>
    </dgm:pt>
    <dgm:pt modelId="{70BF7F73-7F2B-49B9-8C5A-B014EA2A8863}" type="pres">
      <dgm:prSet presAssocID="{FB364AB3-0855-45C5-9B32-A26DDD63ACD0}" presName="diagram" presStyleCnt="0">
        <dgm:presLayoutVars>
          <dgm:dir/>
          <dgm:resizeHandles val="exact"/>
        </dgm:presLayoutVars>
      </dgm:prSet>
      <dgm:spPr/>
    </dgm:pt>
    <dgm:pt modelId="{56E22860-C3FC-479E-8C5A-005593D67AE9}" type="pres">
      <dgm:prSet presAssocID="{3FE14216-AFE4-4B92-8DCE-6E3B6C655E51}" presName="node" presStyleLbl="node1" presStyleIdx="0" presStyleCnt="8">
        <dgm:presLayoutVars>
          <dgm:bulletEnabled val="1"/>
        </dgm:presLayoutVars>
      </dgm:prSet>
      <dgm:spPr/>
    </dgm:pt>
    <dgm:pt modelId="{C16ED356-4E5A-401F-B9AB-B9532CD4AEE8}" type="pres">
      <dgm:prSet presAssocID="{5A88B10A-57A6-4A5E-B8CD-6B81983695ED}" presName="sibTrans" presStyleCnt="0"/>
      <dgm:spPr/>
    </dgm:pt>
    <dgm:pt modelId="{33B2630B-5DFE-4995-BBE1-F7FCF8167F5D}" type="pres">
      <dgm:prSet presAssocID="{757B9703-F454-4CDF-BF91-11AE7964458C}" presName="node" presStyleLbl="node1" presStyleIdx="1" presStyleCnt="8">
        <dgm:presLayoutVars>
          <dgm:bulletEnabled val="1"/>
        </dgm:presLayoutVars>
      </dgm:prSet>
      <dgm:spPr/>
    </dgm:pt>
    <dgm:pt modelId="{FBE0041B-7726-4479-A2E8-5B21AE7F2A9E}" type="pres">
      <dgm:prSet presAssocID="{467AA452-E066-49AA-A277-92D139398D9D}" presName="sibTrans" presStyleCnt="0"/>
      <dgm:spPr/>
    </dgm:pt>
    <dgm:pt modelId="{B4C7FF6F-230D-4A25-86AD-282E3452FE8A}" type="pres">
      <dgm:prSet presAssocID="{E5728628-19F5-4CF3-A61B-1D9C61E4E1A9}" presName="node" presStyleLbl="node1" presStyleIdx="2" presStyleCnt="8">
        <dgm:presLayoutVars>
          <dgm:bulletEnabled val="1"/>
        </dgm:presLayoutVars>
      </dgm:prSet>
      <dgm:spPr/>
    </dgm:pt>
    <dgm:pt modelId="{E55B0B33-DFF5-4921-9088-9CDDA5C903DD}" type="pres">
      <dgm:prSet presAssocID="{7BCB88FD-E3D3-4B3F-81F2-5FD74D8D6BC8}" presName="sibTrans" presStyleCnt="0"/>
      <dgm:spPr/>
    </dgm:pt>
    <dgm:pt modelId="{A3953C4E-A807-4909-A1A9-E5F3B466A805}" type="pres">
      <dgm:prSet presAssocID="{74168943-0ACF-4382-89B0-242B5002F9E1}" presName="node" presStyleLbl="node1" presStyleIdx="3" presStyleCnt="8">
        <dgm:presLayoutVars>
          <dgm:bulletEnabled val="1"/>
        </dgm:presLayoutVars>
      </dgm:prSet>
      <dgm:spPr/>
    </dgm:pt>
    <dgm:pt modelId="{68B74E31-41FA-47B0-A443-31768C96E586}" type="pres">
      <dgm:prSet presAssocID="{A9740855-60A3-45DF-9684-380C4F14D34C}" presName="sibTrans" presStyleCnt="0"/>
      <dgm:spPr/>
    </dgm:pt>
    <dgm:pt modelId="{2FA15284-46FA-499E-A312-01C21FD7C4EE}" type="pres">
      <dgm:prSet presAssocID="{3033D1CB-17E2-4B55-AFDE-11E8B1F62FD6}" presName="node" presStyleLbl="node1" presStyleIdx="4" presStyleCnt="8">
        <dgm:presLayoutVars>
          <dgm:bulletEnabled val="1"/>
        </dgm:presLayoutVars>
      </dgm:prSet>
      <dgm:spPr/>
    </dgm:pt>
    <dgm:pt modelId="{6B44AF2D-D83A-4695-9123-CAFF175A40BC}" type="pres">
      <dgm:prSet presAssocID="{E83044A2-3139-4868-8190-0E3591D3E13A}" presName="sibTrans" presStyleCnt="0"/>
      <dgm:spPr/>
    </dgm:pt>
    <dgm:pt modelId="{36EDA33B-7E89-4C56-AC50-6D3CBDFF91AC}" type="pres">
      <dgm:prSet presAssocID="{1DF487F9-A9D7-400A-84A7-7B8423FA0202}" presName="node" presStyleLbl="node1" presStyleIdx="5" presStyleCnt="8">
        <dgm:presLayoutVars>
          <dgm:bulletEnabled val="1"/>
        </dgm:presLayoutVars>
      </dgm:prSet>
      <dgm:spPr/>
    </dgm:pt>
    <dgm:pt modelId="{A340E41E-71B8-40B5-8E6E-F33D4E3E77A2}" type="pres">
      <dgm:prSet presAssocID="{80374DAA-8419-4CEE-956C-4F34A348C037}" presName="sibTrans" presStyleCnt="0"/>
      <dgm:spPr/>
    </dgm:pt>
    <dgm:pt modelId="{BCEFC934-2C27-4389-B3D9-57A7DF01DCDE}" type="pres">
      <dgm:prSet presAssocID="{F4EE4C2F-FCF1-466F-A93C-F14424B9D085}" presName="node" presStyleLbl="node1" presStyleIdx="6" presStyleCnt="8">
        <dgm:presLayoutVars>
          <dgm:bulletEnabled val="1"/>
        </dgm:presLayoutVars>
      </dgm:prSet>
      <dgm:spPr/>
    </dgm:pt>
    <dgm:pt modelId="{E39390D3-5591-49C3-B0AC-2287BBEFCF71}" type="pres">
      <dgm:prSet presAssocID="{237EA6A3-7A31-4182-BE55-164EB6FC7810}" presName="sibTrans" presStyleCnt="0"/>
      <dgm:spPr/>
    </dgm:pt>
    <dgm:pt modelId="{3B155D1E-97E0-4C55-BBA0-24E09870D393}" type="pres">
      <dgm:prSet presAssocID="{8665F04B-F05A-4A10-A794-C334EB4CB727}" presName="node" presStyleLbl="node1" presStyleIdx="7" presStyleCnt="8">
        <dgm:presLayoutVars>
          <dgm:bulletEnabled val="1"/>
        </dgm:presLayoutVars>
      </dgm:prSet>
      <dgm:spPr/>
    </dgm:pt>
  </dgm:ptLst>
  <dgm:cxnLst>
    <dgm:cxn modelId="{8711D323-41AC-433A-B3BA-232D13F6598A}" type="presOf" srcId="{3033D1CB-17E2-4B55-AFDE-11E8B1F62FD6}" destId="{2FA15284-46FA-499E-A312-01C21FD7C4EE}" srcOrd="0" destOrd="0" presId="urn:microsoft.com/office/officeart/2005/8/layout/default"/>
    <dgm:cxn modelId="{668E2024-F153-4887-A162-2F6E72E50958}" srcId="{FB364AB3-0855-45C5-9B32-A26DDD63ACD0}" destId="{E5728628-19F5-4CF3-A61B-1D9C61E4E1A9}" srcOrd="2" destOrd="0" parTransId="{73577907-6A61-40B8-8F6C-1D94895FF79A}" sibTransId="{7BCB88FD-E3D3-4B3F-81F2-5FD74D8D6BC8}"/>
    <dgm:cxn modelId="{B1A6B241-8437-4EB9-A861-73952C112ED9}" type="presOf" srcId="{757B9703-F454-4CDF-BF91-11AE7964458C}" destId="{33B2630B-5DFE-4995-BBE1-F7FCF8167F5D}" srcOrd="0" destOrd="0" presId="urn:microsoft.com/office/officeart/2005/8/layout/default"/>
    <dgm:cxn modelId="{B6E74146-98C1-4B18-AE62-E9D38299DB33}" srcId="{FB364AB3-0855-45C5-9B32-A26DDD63ACD0}" destId="{F4EE4C2F-FCF1-466F-A93C-F14424B9D085}" srcOrd="6" destOrd="0" parTransId="{5A8DF34D-A065-4E2F-A1FC-EFCFACE30105}" sibTransId="{237EA6A3-7A31-4182-BE55-164EB6FC7810}"/>
    <dgm:cxn modelId="{4F27976A-C263-4E99-80D6-7B5BE3CE711E}" srcId="{FB364AB3-0855-45C5-9B32-A26DDD63ACD0}" destId="{8665F04B-F05A-4A10-A794-C334EB4CB727}" srcOrd="7" destOrd="0" parTransId="{80900A77-1A0E-445D-9D03-B0BD3595DB3E}" sibTransId="{FFBB55A6-76A9-41D6-B7CD-07D11060553E}"/>
    <dgm:cxn modelId="{81A76670-7191-4431-8894-2287C6836C5A}" type="presOf" srcId="{E5728628-19F5-4CF3-A61B-1D9C61E4E1A9}" destId="{B4C7FF6F-230D-4A25-86AD-282E3452FE8A}" srcOrd="0" destOrd="0" presId="urn:microsoft.com/office/officeart/2005/8/layout/default"/>
    <dgm:cxn modelId="{786CD581-349D-4A94-B220-D3BC2827EFA7}" srcId="{FB364AB3-0855-45C5-9B32-A26DDD63ACD0}" destId="{74168943-0ACF-4382-89B0-242B5002F9E1}" srcOrd="3" destOrd="0" parTransId="{41BDF5EE-1000-4BE1-8746-5DC299630270}" sibTransId="{A9740855-60A3-45DF-9684-380C4F14D34C}"/>
    <dgm:cxn modelId="{AB19F684-3646-4675-8DAE-F68C664A39E4}" srcId="{FB364AB3-0855-45C5-9B32-A26DDD63ACD0}" destId="{3033D1CB-17E2-4B55-AFDE-11E8B1F62FD6}" srcOrd="4" destOrd="0" parTransId="{B43AAA01-33E7-4384-B1E1-381B0668AF9B}" sibTransId="{E83044A2-3139-4868-8190-0E3591D3E13A}"/>
    <dgm:cxn modelId="{F5DC0185-33A7-4B63-8581-3CE5CA73346E}" srcId="{FB364AB3-0855-45C5-9B32-A26DDD63ACD0}" destId="{3FE14216-AFE4-4B92-8DCE-6E3B6C655E51}" srcOrd="0" destOrd="0" parTransId="{8DF49905-94C2-4B9F-BE5D-18C22589B804}" sibTransId="{5A88B10A-57A6-4A5E-B8CD-6B81983695ED}"/>
    <dgm:cxn modelId="{9AEDE394-3022-465C-B005-DD02173AC67F}" srcId="{FB364AB3-0855-45C5-9B32-A26DDD63ACD0}" destId="{757B9703-F454-4CDF-BF91-11AE7964458C}" srcOrd="1" destOrd="0" parTransId="{213E88E9-B985-4E07-B1B9-621A6F722CDD}" sibTransId="{467AA452-E066-49AA-A277-92D139398D9D}"/>
    <dgm:cxn modelId="{5837FFAA-8FBD-4F94-9FE1-A02F63314E19}" type="presOf" srcId="{8665F04B-F05A-4A10-A794-C334EB4CB727}" destId="{3B155D1E-97E0-4C55-BBA0-24E09870D393}" srcOrd="0" destOrd="0" presId="urn:microsoft.com/office/officeart/2005/8/layout/default"/>
    <dgm:cxn modelId="{E03B4BCE-F0C2-475E-B656-C91C8BEF698E}" type="presOf" srcId="{1DF487F9-A9D7-400A-84A7-7B8423FA0202}" destId="{36EDA33B-7E89-4C56-AC50-6D3CBDFF91AC}" srcOrd="0" destOrd="0" presId="urn:microsoft.com/office/officeart/2005/8/layout/default"/>
    <dgm:cxn modelId="{6B8603E5-567A-42CE-9308-BC0D16E0265B}" type="presOf" srcId="{F4EE4C2F-FCF1-466F-A93C-F14424B9D085}" destId="{BCEFC934-2C27-4389-B3D9-57A7DF01DCDE}" srcOrd="0" destOrd="0" presId="urn:microsoft.com/office/officeart/2005/8/layout/default"/>
    <dgm:cxn modelId="{140F8DEB-30BA-434F-AAF6-C499672DE076}" type="presOf" srcId="{3FE14216-AFE4-4B92-8DCE-6E3B6C655E51}" destId="{56E22860-C3FC-479E-8C5A-005593D67AE9}" srcOrd="0" destOrd="0" presId="urn:microsoft.com/office/officeart/2005/8/layout/default"/>
    <dgm:cxn modelId="{7E7E93F1-DFCB-43CB-8991-3102621C0712}" srcId="{FB364AB3-0855-45C5-9B32-A26DDD63ACD0}" destId="{1DF487F9-A9D7-400A-84A7-7B8423FA0202}" srcOrd="5" destOrd="0" parTransId="{81276F55-AD2D-41C6-B921-6B7A62C05D74}" sibTransId="{80374DAA-8419-4CEE-956C-4F34A348C037}"/>
    <dgm:cxn modelId="{E30E57F3-744D-4591-B965-71F67C0B7557}" type="presOf" srcId="{74168943-0ACF-4382-89B0-242B5002F9E1}" destId="{A3953C4E-A807-4909-A1A9-E5F3B466A805}" srcOrd="0" destOrd="0" presId="urn:microsoft.com/office/officeart/2005/8/layout/default"/>
    <dgm:cxn modelId="{B3AD83FC-70E6-4ABF-8B40-9E3EE143324F}" type="presOf" srcId="{FB364AB3-0855-45C5-9B32-A26DDD63ACD0}" destId="{70BF7F73-7F2B-49B9-8C5A-B014EA2A8863}" srcOrd="0" destOrd="0" presId="urn:microsoft.com/office/officeart/2005/8/layout/default"/>
    <dgm:cxn modelId="{8BB5DAB2-615D-4AD0-BEC0-4FF9C127A1C8}" type="presParOf" srcId="{70BF7F73-7F2B-49B9-8C5A-B014EA2A8863}" destId="{56E22860-C3FC-479E-8C5A-005593D67AE9}" srcOrd="0" destOrd="0" presId="urn:microsoft.com/office/officeart/2005/8/layout/default"/>
    <dgm:cxn modelId="{FCFE6F9F-4AE8-4DF9-9FCF-CD7D46EC1ADF}" type="presParOf" srcId="{70BF7F73-7F2B-49B9-8C5A-B014EA2A8863}" destId="{C16ED356-4E5A-401F-B9AB-B9532CD4AEE8}" srcOrd="1" destOrd="0" presId="urn:microsoft.com/office/officeart/2005/8/layout/default"/>
    <dgm:cxn modelId="{BBF41D85-D258-45A4-A90A-73138F76273D}" type="presParOf" srcId="{70BF7F73-7F2B-49B9-8C5A-B014EA2A8863}" destId="{33B2630B-5DFE-4995-BBE1-F7FCF8167F5D}" srcOrd="2" destOrd="0" presId="urn:microsoft.com/office/officeart/2005/8/layout/default"/>
    <dgm:cxn modelId="{34EEDC7C-DD3D-4939-A1A9-66DB4D26A68A}" type="presParOf" srcId="{70BF7F73-7F2B-49B9-8C5A-B014EA2A8863}" destId="{FBE0041B-7726-4479-A2E8-5B21AE7F2A9E}" srcOrd="3" destOrd="0" presId="urn:microsoft.com/office/officeart/2005/8/layout/default"/>
    <dgm:cxn modelId="{6343DE1C-7870-4E9E-8A5E-A82720F7008D}" type="presParOf" srcId="{70BF7F73-7F2B-49B9-8C5A-B014EA2A8863}" destId="{B4C7FF6F-230D-4A25-86AD-282E3452FE8A}" srcOrd="4" destOrd="0" presId="urn:microsoft.com/office/officeart/2005/8/layout/default"/>
    <dgm:cxn modelId="{91207D5F-7F69-4998-9C6B-2C9C25B0242F}" type="presParOf" srcId="{70BF7F73-7F2B-49B9-8C5A-B014EA2A8863}" destId="{E55B0B33-DFF5-4921-9088-9CDDA5C903DD}" srcOrd="5" destOrd="0" presId="urn:microsoft.com/office/officeart/2005/8/layout/default"/>
    <dgm:cxn modelId="{7B5F6E42-3486-4EA4-A7EA-CDB4B71DCF24}" type="presParOf" srcId="{70BF7F73-7F2B-49B9-8C5A-B014EA2A8863}" destId="{A3953C4E-A807-4909-A1A9-E5F3B466A805}" srcOrd="6" destOrd="0" presId="urn:microsoft.com/office/officeart/2005/8/layout/default"/>
    <dgm:cxn modelId="{95A5B58A-945A-47E9-BF52-6D7A116B14D9}" type="presParOf" srcId="{70BF7F73-7F2B-49B9-8C5A-B014EA2A8863}" destId="{68B74E31-41FA-47B0-A443-31768C96E586}" srcOrd="7" destOrd="0" presId="urn:microsoft.com/office/officeart/2005/8/layout/default"/>
    <dgm:cxn modelId="{484838F8-4E8B-4A23-99D5-92BD0A8917CA}" type="presParOf" srcId="{70BF7F73-7F2B-49B9-8C5A-B014EA2A8863}" destId="{2FA15284-46FA-499E-A312-01C21FD7C4EE}" srcOrd="8" destOrd="0" presId="urn:microsoft.com/office/officeart/2005/8/layout/default"/>
    <dgm:cxn modelId="{9E5BB283-0DDF-4504-997C-6E6E8A9A94B2}" type="presParOf" srcId="{70BF7F73-7F2B-49B9-8C5A-B014EA2A8863}" destId="{6B44AF2D-D83A-4695-9123-CAFF175A40BC}" srcOrd="9" destOrd="0" presId="urn:microsoft.com/office/officeart/2005/8/layout/default"/>
    <dgm:cxn modelId="{CF19DEBF-AE40-4F69-B2A1-6B9C63C633D3}" type="presParOf" srcId="{70BF7F73-7F2B-49B9-8C5A-B014EA2A8863}" destId="{36EDA33B-7E89-4C56-AC50-6D3CBDFF91AC}" srcOrd="10" destOrd="0" presId="urn:microsoft.com/office/officeart/2005/8/layout/default"/>
    <dgm:cxn modelId="{E9D83A79-920C-4532-B85D-42E6280B32FD}" type="presParOf" srcId="{70BF7F73-7F2B-49B9-8C5A-B014EA2A8863}" destId="{A340E41E-71B8-40B5-8E6E-F33D4E3E77A2}" srcOrd="11" destOrd="0" presId="urn:microsoft.com/office/officeart/2005/8/layout/default"/>
    <dgm:cxn modelId="{F5E9F4C8-7DDB-4FB0-AC53-881456B84BDE}" type="presParOf" srcId="{70BF7F73-7F2B-49B9-8C5A-B014EA2A8863}" destId="{BCEFC934-2C27-4389-B3D9-57A7DF01DCDE}" srcOrd="12" destOrd="0" presId="urn:microsoft.com/office/officeart/2005/8/layout/default"/>
    <dgm:cxn modelId="{1F2E4B9E-0642-44F0-9860-4E414F021336}" type="presParOf" srcId="{70BF7F73-7F2B-49B9-8C5A-B014EA2A8863}" destId="{E39390D3-5591-49C3-B0AC-2287BBEFCF71}" srcOrd="13" destOrd="0" presId="urn:microsoft.com/office/officeart/2005/8/layout/default"/>
    <dgm:cxn modelId="{F5A4CC6C-1DFD-4CEB-9315-45ABA6D04C1E}" type="presParOf" srcId="{70BF7F73-7F2B-49B9-8C5A-B014EA2A8863}" destId="{3B155D1E-97E0-4C55-BBA0-24E09870D393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7EE80-D67F-48C7-B332-E5836E0E3E1A}">
      <dsp:nvSpPr>
        <dsp:cNvPr id="0" name=""/>
        <dsp:cNvSpPr/>
      </dsp:nvSpPr>
      <dsp:spPr>
        <a:xfrm>
          <a:off x="0" y="455719"/>
          <a:ext cx="5626542" cy="921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6682" tIns="541528" rIns="43668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2019, Jean Baptiste de la Salle, St Denis </a:t>
          </a:r>
        </a:p>
      </dsp:txBody>
      <dsp:txXfrm>
        <a:off x="0" y="455719"/>
        <a:ext cx="5626542" cy="921375"/>
      </dsp:txXfrm>
    </dsp:sp>
    <dsp:sp modelId="{BF96C9CB-CCE0-40ED-B074-3EE36667A8A3}">
      <dsp:nvSpPr>
        <dsp:cNvPr id="0" name=""/>
        <dsp:cNvSpPr/>
      </dsp:nvSpPr>
      <dsp:spPr>
        <a:xfrm>
          <a:off x="281327" y="71959"/>
          <a:ext cx="3938579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869" tIns="0" rIns="148869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Bac SI</a:t>
          </a:r>
          <a:endParaRPr lang="en-US" sz="2600" kern="1200"/>
        </a:p>
      </dsp:txBody>
      <dsp:txXfrm>
        <a:off x="318794" y="109426"/>
        <a:ext cx="3863645" cy="692586"/>
      </dsp:txXfrm>
    </dsp:sp>
    <dsp:sp modelId="{647C435C-9BE0-4F5E-BB2E-9AE7E728FF5C}">
      <dsp:nvSpPr>
        <dsp:cNvPr id="0" name=""/>
        <dsp:cNvSpPr/>
      </dsp:nvSpPr>
      <dsp:spPr>
        <a:xfrm>
          <a:off x="0" y="1901254"/>
          <a:ext cx="5626542" cy="921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6682" tIns="541528" rIns="43668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2021, IUT de St Denis, St Denis</a:t>
          </a:r>
        </a:p>
      </dsp:txBody>
      <dsp:txXfrm>
        <a:off x="0" y="1901254"/>
        <a:ext cx="5626542" cy="921375"/>
      </dsp:txXfrm>
    </dsp:sp>
    <dsp:sp modelId="{9272A636-B14F-450B-9B47-C46DBACAEB15}">
      <dsp:nvSpPr>
        <dsp:cNvPr id="0" name=""/>
        <dsp:cNvSpPr/>
      </dsp:nvSpPr>
      <dsp:spPr>
        <a:xfrm>
          <a:off x="281327" y="1517494"/>
          <a:ext cx="3938579" cy="7675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869" tIns="0" rIns="148869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DUT GMP</a:t>
          </a:r>
          <a:endParaRPr lang="en-US" sz="2600" kern="1200"/>
        </a:p>
      </dsp:txBody>
      <dsp:txXfrm>
        <a:off x="318794" y="1554961"/>
        <a:ext cx="3863645" cy="692586"/>
      </dsp:txXfrm>
    </dsp:sp>
    <dsp:sp modelId="{F020CAAE-4331-4A4C-87B7-C84ACE1290F6}">
      <dsp:nvSpPr>
        <dsp:cNvPr id="0" name=""/>
        <dsp:cNvSpPr/>
      </dsp:nvSpPr>
      <dsp:spPr>
        <a:xfrm>
          <a:off x="0" y="3346789"/>
          <a:ext cx="5626542" cy="921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6682" tIns="541528" rIns="43668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2024, ORT Montreuil, Montreuil</a:t>
          </a:r>
        </a:p>
      </dsp:txBody>
      <dsp:txXfrm>
        <a:off x="0" y="3346789"/>
        <a:ext cx="5626542" cy="921375"/>
      </dsp:txXfrm>
    </dsp:sp>
    <dsp:sp modelId="{6B181CBB-FCCE-46BB-8F73-7DD0D4C98CF9}">
      <dsp:nvSpPr>
        <dsp:cNvPr id="0" name=""/>
        <dsp:cNvSpPr/>
      </dsp:nvSpPr>
      <dsp:spPr>
        <a:xfrm>
          <a:off x="281327" y="2963029"/>
          <a:ext cx="3938579" cy="7675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869" tIns="0" rIns="148869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BTS SIO </a:t>
          </a:r>
          <a:endParaRPr lang="en-US" sz="2600" kern="1200"/>
        </a:p>
      </dsp:txBody>
      <dsp:txXfrm>
        <a:off x="318794" y="3000496"/>
        <a:ext cx="3863645" cy="692586"/>
      </dsp:txXfrm>
    </dsp:sp>
    <dsp:sp modelId="{21EA67E7-7063-47C0-A0C8-10A6814BE5F4}">
      <dsp:nvSpPr>
        <dsp:cNvPr id="0" name=""/>
        <dsp:cNvSpPr/>
      </dsp:nvSpPr>
      <dsp:spPr>
        <a:xfrm>
          <a:off x="0" y="4792323"/>
          <a:ext cx="5626542" cy="921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6682" tIns="541528" rIns="43668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/>
            <a:t>2025, ORT Montreuil, Montreuil</a:t>
          </a:r>
        </a:p>
      </dsp:txBody>
      <dsp:txXfrm>
        <a:off x="0" y="4792323"/>
        <a:ext cx="5626542" cy="921375"/>
      </dsp:txXfrm>
    </dsp:sp>
    <dsp:sp modelId="{EC24A9F8-874A-4F99-915B-F0D027EFF683}">
      <dsp:nvSpPr>
        <dsp:cNvPr id="0" name=""/>
        <dsp:cNvSpPr/>
      </dsp:nvSpPr>
      <dsp:spPr>
        <a:xfrm>
          <a:off x="281327" y="4408564"/>
          <a:ext cx="3938579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869" tIns="0" rIns="148869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Bachelor CSI </a:t>
          </a:r>
          <a:endParaRPr lang="en-US" sz="2600" kern="1200"/>
        </a:p>
      </dsp:txBody>
      <dsp:txXfrm>
        <a:off x="318794" y="4446031"/>
        <a:ext cx="3863645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E22860-C3FC-479E-8C5A-005593D67AE9}">
      <dsp:nvSpPr>
        <dsp:cNvPr id="0" name=""/>
        <dsp:cNvSpPr/>
      </dsp:nvSpPr>
      <dsp:spPr>
        <a:xfrm>
          <a:off x="3031" y="831766"/>
          <a:ext cx="2405135" cy="144308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baseline="0"/>
            <a:t>Nom de l'entreprise :</a:t>
          </a:r>
          <a:r>
            <a:rPr lang="fr-FR" sz="1700" b="0" i="0" kern="1200" baseline="0"/>
            <a:t> Aalam Info Solutions LLP</a:t>
          </a:r>
          <a:endParaRPr lang="en-US" sz="1700" kern="1200"/>
        </a:p>
      </dsp:txBody>
      <dsp:txXfrm>
        <a:off x="3031" y="831766"/>
        <a:ext cx="2405135" cy="1443081"/>
      </dsp:txXfrm>
    </dsp:sp>
    <dsp:sp modelId="{33B2630B-5DFE-4995-BBE1-F7FCF8167F5D}">
      <dsp:nvSpPr>
        <dsp:cNvPr id="0" name=""/>
        <dsp:cNvSpPr/>
      </dsp:nvSpPr>
      <dsp:spPr>
        <a:xfrm>
          <a:off x="2648680" y="831766"/>
          <a:ext cx="2405135" cy="1443081"/>
        </a:xfrm>
        <a:prstGeom prst="rect">
          <a:avLst/>
        </a:prstGeom>
        <a:solidFill>
          <a:schemeClr val="accent5">
            <a:hueOff val="-1434281"/>
            <a:satOff val="5159"/>
            <a:lumOff val="2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baseline="0"/>
            <a:t>Date de fondation :</a:t>
          </a:r>
          <a:r>
            <a:rPr lang="fr-FR" sz="1700" b="0" i="0" kern="1200" baseline="0"/>
            <a:t> 2016</a:t>
          </a:r>
          <a:endParaRPr lang="en-US" sz="1700" kern="1200"/>
        </a:p>
      </dsp:txBody>
      <dsp:txXfrm>
        <a:off x="2648680" y="831766"/>
        <a:ext cx="2405135" cy="1443081"/>
      </dsp:txXfrm>
    </dsp:sp>
    <dsp:sp modelId="{B4C7FF6F-230D-4A25-86AD-282E3452FE8A}">
      <dsp:nvSpPr>
        <dsp:cNvPr id="0" name=""/>
        <dsp:cNvSpPr/>
      </dsp:nvSpPr>
      <dsp:spPr>
        <a:xfrm>
          <a:off x="5294330" y="831766"/>
          <a:ext cx="2405135" cy="1443081"/>
        </a:xfrm>
        <a:prstGeom prst="rect">
          <a:avLst/>
        </a:prstGeom>
        <a:solidFill>
          <a:schemeClr val="accent5">
            <a:hueOff val="-2868561"/>
            <a:satOff val="10319"/>
            <a:lumOff val="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baseline="0"/>
            <a:t>Secteur d'activité :</a:t>
          </a:r>
          <a:r>
            <a:rPr lang="fr-FR" sz="1700" b="0" i="0" kern="1200" baseline="0"/>
            <a:t> Services IT, développement de logiciels, consulting</a:t>
          </a:r>
          <a:endParaRPr lang="en-US" sz="1700" kern="1200"/>
        </a:p>
      </dsp:txBody>
      <dsp:txXfrm>
        <a:off x="5294330" y="831766"/>
        <a:ext cx="2405135" cy="1443081"/>
      </dsp:txXfrm>
    </dsp:sp>
    <dsp:sp modelId="{A3953C4E-A807-4909-A1A9-E5F3B466A805}">
      <dsp:nvSpPr>
        <dsp:cNvPr id="0" name=""/>
        <dsp:cNvSpPr/>
      </dsp:nvSpPr>
      <dsp:spPr>
        <a:xfrm>
          <a:off x="7939979" y="831766"/>
          <a:ext cx="2405135" cy="1443081"/>
        </a:xfrm>
        <a:prstGeom prst="rect">
          <a:avLst/>
        </a:prstGeom>
        <a:solidFill>
          <a:schemeClr val="accent5">
            <a:hueOff val="-4302842"/>
            <a:satOff val="15478"/>
            <a:lumOff val="6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baseline="0" dirty="0"/>
            <a:t>Emplacement :</a:t>
          </a:r>
          <a:r>
            <a:rPr lang="fr-FR" sz="1700" b="0" i="0" kern="1200" baseline="0" dirty="0"/>
            <a:t>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0" i="0" kern="1200" baseline="0" dirty="0"/>
            <a:t>2nd </a:t>
          </a:r>
          <a:r>
            <a:rPr lang="fr-FR" sz="1700" b="0" i="0" kern="1200" baseline="0" dirty="0" err="1"/>
            <a:t>Floor</a:t>
          </a:r>
          <a:r>
            <a:rPr lang="fr-FR" sz="1700" b="0" i="0" kern="1200" baseline="0" dirty="0"/>
            <a:t>, M-75, 3rd Avenue, Anna Nagar East, Chennai 600 102, Tamil Nadu, Inde</a:t>
          </a:r>
          <a:endParaRPr lang="en-US" sz="1700" kern="1200" dirty="0"/>
        </a:p>
      </dsp:txBody>
      <dsp:txXfrm>
        <a:off x="7939979" y="831766"/>
        <a:ext cx="2405135" cy="1443081"/>
      </dsp:txXfrm>
    </dsp:sp>
    <dsp:sp modelId="{2FA15284-46FA-499E-A312-01C21FD7C4EE}">
      <dsp:nvSpPr>
        <dsp:cNvPr id="0" name=""/>
        <dsp:cNvSpPr/>
      </dsp:nvSpPr>
      <dsp:spPr>
        <a:xfrm>
          <a:off x="3031" y="2515361"/>
          <a:ext cx="2405135" cy="1443081"/>
        </a:xfrm>
        <a:prstGeom prst="rect">
          <a:avLst/>
        </a:prstGeom>
        <a:solidFill>
          <a:schemeClr val="accent5">
            <a:hueOff val="-5737122"/>
            <a:satOff val="20637"/>
            <a:lumOff val="8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baseline="0" dirty="0"/>
            <a:t>Effectif :</a:t>
          </a:r>
          <a:r>
            <a:rPr lang="fr-FR" sz="1700" b="0" i="0" kern="1200" baseline="0" dirty="0"/>
            <a:t>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0" i="0" kern="1200" baseline="0" dirty="0"/>
            <a:t>35 personnes</a:t>
          </a:r>
          <a:endParaRPr lang="en-US" sz="1700" kern="1200" dirty="0"/>
        </a:p>
      </dsp:txBody>
      <dsp:txXfrm>
        <a:off x="3031" y="2515361"/>
        <a:ext cx="2405135" cy="1443081"/>
      </dsp:txXfrm>
    </dsp:sp>
    <dsp:sp modelId="{36EDA33B-7E89-4C56-AC50-6D3CBDFF91AC}">
      <dsp:nvSpPr>
        <dsp:cNvPr id="0" name=""/>
        <dsp:cNvSpPr/>
      </dsp:nvSpPr>
      <dsp:spPr>
        <a:xfrm>
          <a:off x="2648680" y="2515361"/>
          <a:ext cx="2405135" cy="1443081"/>
        </a:xfrm>
        <a:prstGeom prst="rect">
          <a:avLst/>
        </a:prstGeom>
        <a:solidFill>
          <a:schemeClr val="accent5">
            <a:hueOff val="-7171403"/>
            <a:satOff val="25796"/>
            <a:lumOff val="11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baseline="0" dirty="0"/>
            <a:t>Chiffre d'affaires :</a:t>
          </a:r>
          <a:r>
            <a:rPr lang="fr-FR" sz="1700" b="0" i="0" kern="1200" baseline="0" dirty="0"/>
            <a:t>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0" i="0" kern="1200" baseline="0" dirty="0"/>
            <a:t>6M $</a:t>
          </a:r>
          <a:endParaRPr lang="en-US" sz="1700" kern="1200" dirty="0"/>
        </a:p>
      </dsp:txBody>
      <dsp:txXfrm>
        <a:off x="2648680" y="2515361"/>
        <a:ext cx="2405135" cy="1443081"/>
      </dsp:txXfrm>
    </dsp:sp>
    <dsp:sp modelId="{BCEFC934-2C27-4389-B3D9-57A7DF01DCDE}">
      <dsp:nvSpPr>
        <dsp:cNvPr id="0" name=""/>
        <dsp:cNvSpPr/>
      </dsp:nvSpPr>
      <dsp:spPr>
        <a:xfrm>
          <a:off x="5294330" y="2515361"/>
          <a:ext cx="2405135" cy="1443081"/>
        </a:xfrm>
        <a:prstGeom prst="rect">
          <a:avLst/>
        </a:prstGeom>
        <a:solidFill>
          <a:schemeClr val="accent5">
            <a:hueOff val="-8605683"/>
            <a:satOff val="30956"/>
            <a:lumOff val="13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baseline="0" dirty="0"/>
            <a:t>Clients :</a:t>
          </a:r>
          <a:r>
            <a:rPr lang="fr-FR" sz="1700" b="0" i="0" kern="1200" baseline="0" dirty="0"/>
            <a:t>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0" i="0" kern="1200" baseline="0" dirty="0"/>
            <a:t>Inde, Australie, USA, Singapour, Malaisie, Thaïlande</a:t>
          </a:r>
          <a:endParaRPr lang="en-US" sz="1700" kern="1200" dirty="0"/>
        </a:p>
      </dsp:txBody>
      <dsp:txXfrm>
        <a:off x="5294330" y="2515361"/>
        <a:ext cx="2405135" cy="1443081"/>
      </dsp:txXfrm>
    </dsp:sp>
    <dsp:sp modelId="{3B155D1E-97E0-4C55-BBA0-24E09870D393}">
      <dsp:nvSpPr>
        <dsp:cNvPr id="0" name=""/>
        <dsp:cNvSpPr/>
      </dsp:nvSpPr>
      <dsp:spPr>
        <a:xfrm>
          <a:off x="7939979" y="2515361"/>
          <a:ext cx="2405135" cy="1443081"/>
        </a:xfrm>
        <a:prstGeom prst="rect">
          <a:avLst/>
        </a:prstGeom>
        <a:solidFill>
          <a:schemeClr val="accent5">
            <a:hueOff val="-10039964"/>
            <a:satOff val="36115"/>
            <a:lumOff val="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i="0" kern="1200" baseline="0" dirty="0"/>
            <a:t>Concurrents :</a:t>
          </a:r>
          <a:r>
            <a:rPr lang="fr-FR" sz="1700" b="0" i="0" kern="1200" baseline="0" dirty="0"/>
            <a:t> </a:t>
          </a:r>
          <a:r>
            <a:rPr lang="fr-FR" sz="1700" b="0" i="0" kern="1200" baseline="0" dirty="0" err="1"/>
            <a:t>Cognizant</a:t>
          </a:r>
          <a:r>
            <a:rPr lang="fr-FR" sz="1700" b="0" i="0" kern="1200" baseline="0" dirty="0"/>
            <a:t>, Capgemini, </a:t>
          </a:r>
          <a:r>
            <a:rPr lang="fr-FR" sz="1700" b="0" i="0" kern="1200" baseline="0" dirty="0" err="1"/>
            <a:t>Wipro</a:t>
          </a:r>
          <a:r>
            <a:rPr lang="fr-FR" sz="1700" b="0" i="0" kern="1200" baseline="0" dirty="0"/>
            <a:t>…</a:t>
          </a:r>
          <a:endParaRPr lang="en-US" sz="1700" kern="1200" dirty="0"/>
        </a:p>
      </dsp:txBody>
      <dsp:txXfrm>
        <a:off x="7939979" y="2515361"/>
        <a:ext cx="2405135" cy="1443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0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4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2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1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2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3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8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6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28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17/06/relationships/model3d" Target="../media/model3d1.glb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6" name="Rectangle 1055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3A02D46F-C48E-4461-A19B-D244194F5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0"/>
            <a:ext cx="1219199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5AA6453C-5851-46D8-A790-031DA34DB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38A8C74-0841-6A42-D906-BB3760618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9768" y="1976197"/>
            <a:ext cx="5367527" cy="2833528"/>
          </a:xfrm>
        </p:spPr>
        <p:txBody>
          <a:bodyPr anchor="b">
            <a:normAutofit/>
          </a:bodyPr>
          <a:lstStyle/>
          <a:p>
            <a:pPr algn="l"/>
            <a:r>
              <a:rPr lang="fr-FR" dirty="0" err="1">
                <a:solidFill>
                  <a:schemeClr val="tx2"/>
                </a:solidFill>
              </a:rPr>
              <a:t>Aalam</a:t>
            </a:r>
            <a:r>
              <a:rPr lang="fr-FR" dirty="0">
                <a:solidFill>
                  <a:schemeClr val="tx2"/>
                </a:solidFill>
              </a:rPr>
              <a:t> </a:t>
            </a:r>
            <a:r>
              <a:rPr lang="fr-FR" sz="4400" dirty="0">
                <a:solidFill>
                  <a:schemeClr val="tx2"/>
                </a:solidFill>
              </a:rPr>
              <a:t>Info Solutions </a:t>
            </a:r>
            <a:br>
              <a:rPr lang="fr-FR" sz="4400" dirty="0">
                <a:solidFill>
                  <a:schemeClr val="tx2"/>
                </a:solidFill>
              </a:rPr>
            </a:br>
            <a:r>
              <a:rPr lang="fr-FR" sz="4400" dirty="0">
                <a:solidFill>
                  <a:schemeClr val="tx2"/>
                </a:solidFill>
              </a:rPr>
              <a:t>LLP</a:t>
            </a:r>
            <a:br>
              <a:rPr lang="fr-FR" sz="4400" dirty="0">
                <a:solidFill>
                  <a:schemeClr val="tx2"/>
                </a:solidFill>
              </a:rPr>
            </a:b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E7B17C-F6CE-6671-6766-3DB87E2D2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8800" y="4074784"/>
            <a:ext cx="5367526" cy="1640216"/>
          </a:xfrm>
        </p:spPr>
        <p:txBody>
          <a:bodyPr anchor="t">
            <a:normAutofit/>
          </a:bodyPr>
          <a:lstStyle/>
          <a:p>
            <a:pPr algn="l"/>
            <a:r>
              <a:rPr lang="fr-FR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Mission 1 </a:t>
            </a:r>
          </a:p>
        </p:txBody>
      </p:sp>
      <p:pic>
        <p:nvPicPr>
          <p:cNvPr id="1032" name="Picture 8" descr="Aalam Info Solutions LLP – Medium">
            <a:extLst>
              <a:ext uri="{FF2B5EF4-FFF2-40B4-BE49-F238E27FC236}">
                <a16:creationId xmlns:a16="http://schemas.microsoft.com/office/drawing/2014/main" id="{771D5C44-121D-AD56-BE60-F52E88EC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976197"/>
            <a:ext cx="4209625" cy="297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B8E63B2-3395-10F6-62D9-86B7DA8E5676}"/>
              </a:ext>
            </a:extLst>
          </p:cNvPr>
          <p:cNvSpPr txBox="1"/>
          <p:nvPr/>
        </p:nvSpPr>
        <p:spPr>
          <a:xfrm>
            <a:off x="1066800" y="5161063"/>
            <a:ext cx="2665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AROKIARAJ GODWIN Romuald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138750-C3DE-6901-F06F-839A6929BEB7}"/>
              </a:ext>
            </a:extLst>
          </p:cNvPr>
          <p:cNvSpPr txBox="1"/>
          <p:nvPr/>
        </p:nvSpPr>
        <p:spPr>
          <a:xfrm>
            <a:off x="9481457" y="5068669"/>
            <a:ext cx="2665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Bachelor</a:t>
            </a:r>
            <a:r>
              <a:rPr lang="fr-FR" dirty="0"/>
              <a:t> CSI </a:t>
            </a:r>
          </a:p>
          <a:p>
            <a:r>
              <a:rPr lang="fr-FR" dirty="0"/>
              <a:t>(2024-2025)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C760E9-6EDD-BE3C-5EB8-EC6A1A3F0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738" y="795480"/>
            <a:ext cx="1044980" cy="10385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7A52150-B7C5-9E86-C4D0-8E5DCEBF9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3022" y="797734"/>
            <a:ext cx="1181157" cy="104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2" name="Rectangle 311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13" name="Rectangle 3112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2368E0-9EBE-6811-C9F4-AE7D7CC9E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6307"/>
            <a:ext cx="5257800" cy="2261355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2/ Service informatique 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400" b="0" dirty="0">
                <a:solidFill>
                  <a:schemeClr val="tx2"/>
                </a:solidFill>
              </a:rPr>
              <a:t>2.1 Equipes</a:t>
            </a:r>
          </a:p>
        </p:txBody>
      </p:sp>
      <p:pic>
        <p:nvPicPr>
          <p:cNvPr id="3114" name="Picture 3096">
            <a:extLst>
              <a:ext uri="{FF2B5EF4-FFF2-40B4-BE49-F238E27FC236}">
                <a16:creationId xmlns:a16="http://schemas.microsoft.com/office/drawing/2014/main" id="{3A0AB1E0-FFE6-4D14-96E0-C0F76F64B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 rot="16200000">
            <a:off x="36314" y="-76122"/>
            <a:ext cx="1295924" cy="1374648"/>
          </a:xfrm>
          <a:prstGeom prst="rect">
            <a:avLst/>
          </a:prstGeom>
        </p:spPr>
      </p:pic>
      <p:sp>
        <p:nvSpPr>
          <p:cNvPr id="3115" name="Content Placeholder 3089">
            <a:extLst>
              <a:ext uri="{FF2B5EF4-FFF2-40B4-BE49-F238E27FC236}">
                <a16:creationId xmlns:a16="http://schemas.microsoft.com/office/drawing/2014/main" id="{BA696359-3894-6465-1BAA-3B3C15CCC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71423"/>
            <a:ext cx="5257800" cy="2957665"/>
          </a:xfrm>
        </p:spPr>
        <p:txBody>
          <a:bodyPr>
            <a:normAutofit fontScale="92500" lnSpcReduction="20000"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Service de développements logiciels </a:t>
            </a:r>
            <a:r>
              <a:rPr lang="en-US" sz="1800" dirty="0">
                <a:solidFill>
                  <a:schemeClr val="tx2"/>
                </a:solidFill>
              </a:rPr>
              <a:t>: </a:t>
            </a:r>
          </a:p>
          <a:p>
            <a:pPr>
              <a:buFontTx/>
              <a:buChar char="-"/>
            </a:pPr>
            <a:r>
              <a:rPr lang="en-US" sz="1800" dirty="0">
                <a:solidFill>
                  <a:schemeClr val="tx2"/>
                </a:solidFill>
              </a:rPr>
              <a:t>Application, site, </a:t>
            </a:r>
            <a:r>
              <a:rPr lang="en-US" sz="1800" dirty="0" err="1">
                <a:solidFill>
                  <a:schemeClr val="tx2"/>
                </a:solidFill>
              </a:rPr>
              <a:t>logiciel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buFontTx/>
              <a:buChar char="-"/>
            </a:pPr>
            <a:r>
              <a:rPr lang="en-US" sz="1800" dirty="0">
                <a:solidFill>
                  <a:schemeClr val="tx2"/>
                </a:solidFill>
              </a:rPr>
              <a:t>Base de données</a:t>
            </a:r>
          </a:p>
          <a:p>
            <a:pPr>
              <a:buFontTx/>
              <a:buChar char="-"/>
            </a:pPr>
            <a:r>
              <a:rPr lang="en-US" sz="1800" dirty="0">
                <a:solidFill>
                  <a:schemeClr val="tx2"/>
                </a:solidFill>
              </a:rPr>
              <a:t>R&amp;D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Service DevOps  </a:t>
            </a:r>
            <a:r>
              <a:rPr lang="en-US" sz="1800" dirty="0">
                <a:solidFill>
                  <a:schemeClr val="tx2"/>
                </a:solidFill>
              </a:rPr>
              <a:t>: </a:t>
            </a:r>
          </a:p>
          <a:p>
            <a:pPr>
              <a:buFontTx/>
              <a:buChar char="-"/>
            </a:pPr>
            <a:r>
              <a:rPr lang="en-US" sz="1800" dirty="0">
                <a:solidFill>
                  <a:schemeClr val="tx2"/>
                </a:solidFill>
              </a:rPr>
              <a:t>Infrastructures</a:t>
            </a:r>
          </a:p>
          <a:p>
            <a:pPr>
              <a:buFontTx/>
              <a:buChar char="-"/>
            </a:pPr>
            <a:r>
              <a:rPr lang="en-US" sz="1800" dirty="0">
                <a:solidFill>
                  <a:schemeClr val="tx2"/>
                </a:solidFill>
              </a:rPr>
              <a:t>Support technique et maintenance </a:t>
            </a:r>
          </a:p>
          <a:p>
            <a:pPr>
              <a:buFontTx/>
              <a:buChar char="-"/>
            </a:pPr>
            <a:r>
              <a:rPr lang="en-US" sz="1800" dirty="0">
                <a:solidFill>
                  <a:schemeClr val="tx2"/>
                </a:solidFill>
              </a:rPr>
              <a:t>Cybersécurité</a:t>
            </a:r>
          </a:p>
        </p:txBody>
      </p:sp>
      <p:pic>
        <p:nvPicPr>
          <p:cNvPr id="11" name="Espace réservé du contenu 10" descr="Une image contenant habits, homme, chaussures, personne&#10;&#10;Description générée automatiquement">
            <a:extLst>
              <a:ext uri="{FF2B5EF4-FFF2-40B4-BE49-F238E27FC236}">
                <a16:creationId xmlns:a16="http://schemas.microsoft.com/office/drawing/2014/main" id="{731A3017-A3D4-C8F5-D9B9-5D34D70C0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4" r="-1" b="-1"/>
          <a:stretch/>
        </p:blipFill>
        <p:spPr bwMode="auto">
          <a:xfrm>
            <a:off x="6477000" y="-36760"/>
            <a:ext cx="5722070" cy="346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5 Formations DevOps Leader Incontournables [janvier 2025] - LearnThings">
            <a:extLst>
              <a:ext uri="{FF2B5EF4-FFF2-40B4-BE49-F238E27FC236}">
                <a16:creationId xmlns:a16="http://schemas.microsoft.com/office/drawing/2014/main" id="{94533FAE-CAAD-6A3D-B7E1-3F834024F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4" r="-1" b="2770"/>
          <a:stretch/>
        </p:blipFill>
        <p:spPr bwMode="auto">
          <a:xfrm>
            <a:off x="6477000" y="3396303"/>
            <a:ext cx="5722070" cy="346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3098">
            <a:extLst>
              <a:ext uri="{FF2B5EF4-FFF2-40B4-BE49-F238E27FC236}">
                <a16:creationId xmlns:a16="http://schemas.microsoft.com/office/drawing/2014/main" id="{7047E834-B9F5-403B-98C3-A4B024A64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>
            <a:off x="10820400" y="3144779"/>
            <a:ext cx="1371600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2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7C28AF-7E7B-2E84-5BC3-9C59088DE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586992"/>
            <a:ext cx="4953000" cy="16645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700" dirty="0">
                <a:solidFill>
                  <a:schemeClr val="tx2"/>
                </a:solidFill>
              </a:rPr>
              <a:t>2/ Service informatique	</a:t>
            </a:r>
            <a:br>
              <a:rPr lang="fr-FR" sz="3700" dirty="0">
                <a:solidFill>
                  <a:schemeClr val="tx2"/>
                </a:solidFill>
              </a:rPr>
            </a:br>
            <a:r>
              <a:rPr lang="fr-FR" sz="2400" b="0" dirty="0">
                <a:solidFill>
                  <a:schemeClr val="tx2"/>
                </a:solidFill>
              </a:rPr>
              <a:t>2.2 Solutions</a:t>
            </a:r>
          </a:p>
        </p:txBody>
      </p:sp>
      <p:pic>
        <p:nvPicPr>
          <p:cNvPr id="7" name="Graphic 6" descr="Ordinateur portable sécurisé">
            <a:extLst>
              <a:ext uri="{FF2B5EF4-FFF2-40B4-BE49-F238E27FC236}">
                <a16:creationId xmlns:a16="http://schemas.microsoft.com/office/drawing/2014/main" id="{E92F3354-7BF8-3C33-EFC9-CA6B76CB8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552" y="1109972"/>
            <a:ext cx="4724400" cy="472440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C46088-5E9C-E446-EA26-2C512D84B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2411653"/>
            <a:ext cx="4952681" cy="3728613"/>
          </a:xfrm>
        </p:spPr>
        <p:txBody>
          <a:bodyPr>
            <a:normAutofit/>
          </a:bodyPr>
          <a:lstStyle/>
          <a:p>
            <a:endParaRPr lang="fr-FR" sz="1800" dirty="0">
              <a:solidFill>
                <a:schemeClr val="tx2"/>
              </a:solidFill>
            </a:endParaRPr>
          </a:p>
          <a:p>
            <a:r>
              <a:rPr lang="fr-FR" sz="2000" dirty="0">
                <a:solidFill>
                  <a:schemeClr val="tx2"/>
                </a:solidFill>
              </a:rPr>
              <a:t>Système de point de vente </a:t>
            </a:r>
          </a:p>
          <a:p>
            <a:r>
              <a:rPr lang="fr-FR" sz="2000" dirty="0">
                <a:solidFill>
                  <a:schemeClr val="tx2"/>
                </a:solidFill>
              </a:rPr>
              <a:t>Service d’assistance</a:t>
            </a:r>
          </a:p>
          <a:p>
            <a:r>
              <a:rPr lang="fr-FR" sz="2000" dirty="0">
                <a:solidFill>
                  <a:schemeClr val="tx2"/>
                </a:solidFill>
              </a:rPr>
              <a:t>Gestion de la relation client </a:t>
            </a:r>
          </a:p>
          <a:p>
            <a:r>
              <a:rPr lang="fr-FR" sz="2000" dirty="0">
                <a:solidFill>
                  <a:schemeClr val="tx2"/>
                </a:solidFill>
              </a:rPr>
              <a:t>Gestion d’entrepôt innovante</a:t>
            </a:r>
          </a:p>
          <a:p>
            <a:r>
              <a:rPr lang="fr-FR" sz="2000" dirty="0">
                <a:solidFill>
                  <a:schemeClr val="tx2"/>
                </a:solidFill>
              </a:rPr>
              <a:t>Informations commerciales avancées </a:t>
            </a:r>
          </a:p>
          <a:p>
            <a:r>
              <a:rPr lang="fr-FR" sz="2000" dirty="0">
                <a:solidFill>
                  <a:schemeClr val="tx2"/>
                </a:solidFill>
              </a:rPr>
              <a:t>Gestion des RH</a:t>
            </a:r>
          </a:p>
        </p:txBody>
      </p:sp>
    </p:spTree>
    <p:extLst>
      <p:ext uri="{BB962C8B-B14F-4D97-AF65-F5344CB8AC3E}">
        <p14:creationId xmlns:p14="http://schemas.microsoft.com/office/powerpoint/2010/main" val="222818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E599C8-CA8F-20BF-5573-4541AD535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2/ Service informatique</a:t>
            </a:r>
            <a:br>
              <a:rPr lang="fr-FR" dirty="0"/>
            </a:br>
            <a:r>
              <a:rPr lang="fr-FR" sz="2400" b="0" dirty="0"/>
              <a:t>2.3 Les ressources matérielles et logiciels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60283444-2F23-B2DC-97D4-7FFB36F3B1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291600"/>
              </p:ext>
            </p:extLst>
          </p:nvPr>
        </p:nvGraphicFramePr>
        <p:xfrm>
          <a:off x="1733939" y="2313344"/>
          <a:ext cx="8412480" cy="2790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359469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8482271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731567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44802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Langages de programmation et </a:t>
                      </a:r>
                      <a:r>
                        <a:rPr lang="fr-FR" dirty="0" err="1"/>
                        <a:t>Frameworks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Collaboration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Gestion BDD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Business Intelligence et Analyse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603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CSS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Slack</a:t>
                      </a:r>
                    </a:p>
                    <a:p>
                      <a:pPr algn="ctr"/>
                      <a:endParaRPr lang="fr-FR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fr-FR" b="0" u="non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fr-FR" b="0" u="none" dirty="0">
                          <a:solidFill>
                            <a:schemeClr val="tx1"/>
                          </a:solidFill>
                          <a:effectLst/>
                        </a:rPr>
                        <a:t>MYSQL</a:t>
                      </a:r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/>
                        <a:t>Azure Data </a:t>
                      </a:r>
                      <a:r>
                        <a:rPr lang="fr-FR" dirty="0" err="1"/>
                        <a:t>Factory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138207"/>
                  </a:ext>
                </a:extLst>
              </a:tr>
              <a:tr h="247227">
                <a:tc rowSpan="2">
                  <a:txBody>
                    <a:bodyPr/>
                    <a:lstStyle/>
                    <a:p>
                      <a:r>
                        <a:rPr lang="fr-FR" dirty="0"/>
                        <a:t>HTML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142121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fr-FR" dirty="0"/>
                        <a:t>Zoom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577556"/>
                  </a:ext>
                </a:extLst>
              </a:tr>
              <a:tr h="174414">
                <a:tc rowSpan="2">
                  <a:txBody>
                    <a:bodyPr/>
                    <a:lstStyle/>
                    <a:p>
                      <a:r>
                        <a:rPr lang="fr-FR" dirty="0"/>
                        <a:t>JavaScript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738917"/>
                  </a:ext>
                </a:extLst>
              </a:tr>
              <a:tr h="196427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fr-FR" b="0" u="non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fr-FR" b="0" u="none" dirty="0" err="1">
                          <a:solidFill>
                            <a:schemeClr val="tx1"/>
                          </a:solidFill>
                          <a:effectLst/>
                        </a:rPr>
                        <a:t>Sequelize</a:t>
                      </a:r>
                      <a:endParaRPr lang="fr-FR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839700"/>
                  </a:ext>
                </a:extLst>
              </a:tr>
              <a:tr h="123613">
                <a:tc rowSpan="2">
                  <a:txBody>
                    <a:bodyPr/>
                    <a:lstStyle/>
                    <a:p>
                      <a:r>
                        <a:rPr lang="fr-FR" dirty="0"/>
                        <a:t>List.js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914954"/>
                  </a:ext>
                </a:extLst>
              </a:tr>
              <a:tr h="247227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Github</a:t>
                      </a:r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655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PHP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577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068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240474-C205-5B5F-3C55-A7F47982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551" y="6167516"/>
            <a:ext cx="2777254" cy="342649"/>
          </a:xfrm>
        </p:spPr>
        <p:txBody>
          <a:bodyPr>
            <a:noAutofit/>
          </a:bodyPr>
          <a:lstStyle/>
          <a:p>
            <a:r>
              <a:rPr lang="fr-FR" sz="1600" b="0" i="1" dirty="0"/>
              <a:t>Programme de formation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E6F20D4-C4C5-95D6-7327-E66EDC3C3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69" y="1353151"/>
            <a:ext cx="6398631" cy="415169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E818C9E-CA90-E972-3122-EAF01C96F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169" y="5979711"/>
            <a:ext cx="497540" cy="46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6689DBDC-D014-C8D2-60A1-E20A73091276}"/>
              </a:ext>
            </a:extLst>
          </p:cNvPr>
          <p:cNvSpPr txBox="1">
            <a:spLocks/>
          </p:cNvSpPr>
          <p:nvPr/>
        </p:nvSpPr>
        <p:spPr>
          <a:xfrm>
            <a:off x="1272169" y="108575"/>
            <a:ext cx="9027160" cy="15394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3/ Tâches et réalisation</a:t>
            </a:r>
          </a:p>
          <a:p>
            <a:r>
              <a:rPr lang="fr-FR" sz="2400" b="0" dirty="0"/>
              <a:t>3.1 Planning</a:t>
            </a:r>
            <a:br>
              <a:rPr lang="fr-FR" dirty="0">
                <a:solidFill>
                  <a:schemeClr val="tx2"/>
                </a:solidFill>
              </a:rPr>
            </a:br>
            <a:endParaRPr lang="fr-FR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67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96B752-634A-F3C5-197D-26E1EFD8F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86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/>
              <a:t>3/ Tâches et réalisations</a:t>
            </a:r>
            <a:br>
              <a:rPr lang="fr-FR" dirty="0"/>
            </a:br>
            <a:r>
              <a:rPr lang="fr-FR" sz="2400" b="0" dirty="0"/>
              <a:t>3.2 Outils de communication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68876AC-05AE-7290-3AAF-BDAE65E8A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437" y="1413030"/>
            <a:ext cx="3556518" cy="4031940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493DE95-3A7E-5FE1-B085-EFDF118A2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338" y="1408649"/>
            <a:ext cx="3772537" cy="403194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35016D3-B99A-A72F-6960-213EE6CE9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99101"/>
            <a:ext cx="5415463" cy="4031941"/>
          </a:xfrm>
          <a:prstGeom prst="rect">
            <a:avLst/>
          </a:prstGeom>
        </p:spPr>
      </p:pic>
      <p:pic>
        <p:nvPicPr>
          <p:cNvPr id="1028" name="Picture 4" descr="logo whatsapp png, icône whatsapp png, whatsapp transparent 18930564 PNG">
            <a:extLst>
              <a:ext uri="{FF2B5EF4-FFF2-40B4-BE49-F238E27FC236}">
                <a16:creationId xmlns:a16="http://schemas.microsoft.com/office/drawing/2014/main" id="{DF5D5A16-5490-1601-26D7-BDF2FEF47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37" y="6027088"/>
            <a:ext cx="526109" cy="52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-zoom-cours-elles-dansent -">
            <a:extLst>
              <a:ext uri="{FF2B5EF4-FFF2-40B4-BE49-F238E27FC236}">
                <a16:creationId xmlns:a16="http://schemas.microsoft.com/office/drawing/2014/main" id="{4EFAD2E0-E626-81FE-2286-85FE924E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853" y="6009961"/>
            <a:ext cx="526109" cy="54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AE7DB22-A011-9EFB-245C-35A045F333FC}"/>
              </a:ext>
            </a:extLst>
          </p:cNvPr>
          <p:cNvSpPr txBox="1"/>
          <p:nvPr/>
        </p:nvSpPr>
        <p:spPr>
          <a:xfrm>
            <a:off x="2131548" y="6201603"/>
            <a:ext cx="1595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bg1"/>
                </a:solidFill>
              </a:rPr>
              <a:t>Messagerie</a:t>
            </a:r>
            <a:r>
              <a:rPr lang="fr-FR" i="1" dirty="0"/>
              <a:t>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15A370-8784-C78D-3E7A-EBE148BEFB27}"/>
              </a:ext>
            </a:extLst>
          </p:cNvPr>
          <p:cNvSpPr txBox="1"/>
          <p:nvPr/>
        </p:nvSpPr>
        <p:spPr>
          <a:xfrm>
            <a:off x="6784781" y="6216992"/>
            <a:ext cx="3916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bg1"/>
                </a:solidFill>
              </a:rPr>
              <a:t>Visio conférence avec l’équipe</a:t>
            </a:r>
            <a:r>
              <a:rPr lang="fr-FR" sz="16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71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A5BBDF-2DB4-E3B7-A7EA-750B8183A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marL="0" indent="0" algn="ctr">
              <a:buNone/>
            </a:pPr>
            <a:r>
              <a:rPr lang="fr-FR" sz="6000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23BA10-7080-AE4C-85D4-D6FE927D4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8768"/>
            <a:ext cx="6749419" cy="3580463"/>
          </a:xfrm>
          <a:prstGeom prst="rect">
            <a:avLst/>
          </a:prstGeom>
        </p:spPr>
      </p:pic>
      <p:pic>
        <p:nvPicPr>
          <p:cNvPr id="6" name="Picture 8" descr="Débuter avec Visual Studio Code – Geoffrey Lalloué">
            <a:extLst>
              <a:ext uri="{FF2B5EF4-FFF2-40B4-BE49-F238E27FC236}">
                <a16:creationId xmlns:a16="http://schemas.microsoft.com/office/drawing/2014/main" id="{41D1C5B5-3862-96B5-C50F-D922967FA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67" y="5818766"/>
            <a:ext cx="489932" cy="51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C2B8A0B-7017-FA46-6FF5-0C69E281958C}"/>
              </a:ext>
            </a:extLst>
          </p:cNvPr>
          <p:cNvSpPr txBox="1"/>
          <p:nvPr/>
        </p:nvSpPr>
        <p:spPr>
          <a:xfrm>
            <a:off x="1397134" y="6025307"/>
            <a:ext cx="2434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bg1"/>
                </a:solidFill>
              </a:rPr>
              <a:t>Editeur de code </a:t>
            </a:r>
            <a:r>
              <a:rPr lang="fr-FR" sz="1600" i="1" dirty="0"/>
              <a:t> 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35DF07E-82BC-409B-AE45-63337C08E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735" y="360686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/>
              <a:t>3/ Tâches et réalisations</a:t>
            </a:r>
            <a:br>
              <a:rPr lang="fr-FR" dirty="0"/>
            </a:br>
            <a:r>
              <a:rPr lang="fr-FR" sz="2400" b="0" dirty="0"/>
              <a:t>3.3 Support technique</a:t>
            </a:r>
          </a:p>
        </p:txBody>
      </p:sp>
    </p:spTree>
    <p:extLst>
      <p:ext uri="{BB962C8B-B14F-4D97-AF65-F5344CB8AC3E}">
        <p14:creationId xmlns:p14="http://schemas.microsoft.com/office/powerpoint/2010/main" val="280928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79E10-7161-8B04-5404-9A02AFC4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650" y="202877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/>
              <a:t>3/ Tâches et réalisations</a:t>
            </a:r>
            <a:br>
              <a:rPr lang="fr-FR" dirty="0"/>
            </a:br>
            <a:r>
              <a:rPr lang="fr-FR" sz="2400" b="0" dirty="0"/>
              <a:t>3.4 Mini Projet</a:t>
            </a:r>
            <a:endParaRPr lang="fr-FR" sz="2400" b="0" dirty="0">
              <a:solidFill>
                <a:schemeClr val="accent2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41E0C78-A9B1-34E2-2D8B-77D88FE1AA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68" y="1606059"/>
            <a:ext cx="5011161" cy="382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5B9253-D4ED-B625-7F02-5DF5BBFEA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95537"/>
            <a:ext cx="5866527" cy="304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9D9D4B3-62AF-BEB5-4CC7-6762BD400CB7}"/>
              </a:ext>
            </a:extLst>
          </p:cNvPr>
          <p:cNvSpPr txBox="1"/>
          <p:nvPr/>
        </p:nvSpPr>
        <p:spPr>
          <a:xfrm>
            <a:off x="467360" y="5610311"/>
            <a:ext cx="275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</a:rPr>
              <a:t>Reproduction d’un site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C55701B-A46B-76CC-3CA3-9B399A71DD7E}"/>
              </a:ext>
            </a:extLst>
          </p:cNvPr>
          <p:cNvSpPr txBox="1"/>
          <p:nvPr/>
        </p:nvSpPr>
        <p:spPr>
          <a:xfrm>
            <a:off x="6004560" y="5610311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</a:rPr>
              <a:t>Enregistrement des données</a:t>
            </a:r>
          </a:p>
        </p:txBody>
      </p:sp>
    </p:spTree>
    <p:extLst>
      <p:ext uri="{BB962C8B-B14F-4D97-AF65-F5344CB8AC3E}">
        <p14:creationId xmlns:p14="http://schemas.microsoft.com/office/powerpoint/2010/main" val="301432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498044-2712-86A3-D4A8-9C5FFF7E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3/ </a:t>
            </a:r>
            <a:r>
              <a:rPr lang="en-US" dirty="0" err="1"/>
              <a:t>Tâches</a:t>
            </a:r>
            <a:r>
              <a:rPr lang="en-US" dirty="0"/>
              <a:t> et réalisations</a:t>
            </a:r>
            <a:br>
              <a:rPr lang="fr-FR" dirty="0"/>
            </a:br>
            <a:r>
              <a:rPr lang="fr-FR" sz="2400" b="0" dirty="0"/>
              <a:t>3.4 Mini Projet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3A1323-9E5B-1B43-4B6C-7115C51536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79" y="2038175"/>
            <a:ext cx="3663971" cy="330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9EC6022-E624-D9E1-DDB1-12E22C407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99" y="2025650"/>
            <a:ext cx="6536681" cy="330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AD04643-FC2B-1FF8-A615-EF420BD428CC}"/>
              </a:ext>
            </a:extLst>
          </p:cNvPr>
          <p:cNvSpPr txBox="1"/>
          <p:nvPr/>
        </p:nvSpPr>
        <p:spPr>
          <a:xfrm>
            <a:off x="467360" y="5508711"/>
            <a:ext cx="275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</a:rPr>
              <a:t>Formulaire évènement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3EABB55-4457-4E4D-F0D7-D147112B8132}"/>
              </a:ext>
            </a:extLst>
          </p:cNvPr>
          <p:cNvSpPr txBox="1"/>
          <p:nvPr/>
        </p:nvSpPr>
        <p:spPr>
          <a:xfrm>
            <a:off x="5344160" y="5508711"/>
            <a:ext cx="389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</a:rPr>
              <a:t>Envoie des données par mail</a:t>
            </a:r>
          </a:p>
        </p:txBody>
      </p:sp>
    </p:spTree>
    <p:extLst>
      <p:ext uri="{BB962C8B-B14F-4D97-AF65-F5344CB8AC3E}">
        <p14:creationId xmlns:p14="http://schemas.microsoft.com/office/powerpoint/2010/main" val="389845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98D1DA0-D264-77D7-FA3E-5EDEE4A70A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7" y="1695855"/>
            <a:ext cx="9023146" cy="419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6202E5E-3AD3-3626-B7DE-C56062394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521" y="2647697"/>
            <a:ext cx="2201692" cy="196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65607A4-CC4E-7AA6-8462-84AFE00DF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580" y="1899624"/>
            <a:ext cx="4119407" cy="346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89834-62F1-A793-FAB0-6046088E3BB1}"/>
              </a:ext>
            </a:extLst>
          </p:cNvPr>
          <p:cNvSpPr txBox="1">
            <a:spLocks/>
          </p:cNvSpPr>
          <p:nvPr/>
        </p:nvSpPr>
        <p:spPr>
          <a:xfrm>
            <a:off x="352787" y="1694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3/ </a:t>
            </a:r>
            <a:r>
              <a:rPr lang="en-US" dirty="0" err="1"/>
              <a:t>Tâches</a:t>
            </a:r>
            <a:r>
              <a:rPr lang="en-US" dirty="0"/>
              <a:t> et réalisations</a:t>
            </a:r>
          </a:p>
          <a:p>
            <a:r>
              <a:rPr lang="en-US" sz="2400" b="0" dirty="0"/>
              <a:t>3.4 Mini </a:t>
            </a:r>
            <a:r>
              <a:rPr lang="en-US" sz="2400" b="0" dirty="0" err="1"/>
              <a:t>Projet</a:t>
            </a:r>
            <a:r>
              <a:rPr lang="en-US" sz="2400" b="0" dirty="0"/>
              <a:t> </a:t>
            </a:r>
            <a:endParaRPr lang="fr-FR" sz="2400" b="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766723-6C90-0249-DB32-EE9D021F0C2F}"/>
              </a:ext>
            </a:extLst>
          </p:cNvPr>
          <p:cNvSpPr txBox="1"/>
          <p:nvPr/>
        </p:nvSpPr>
        <p:spPr>
          <a:xfrm>
            <a:off x="274320" y="6092434"/>
            <a:ext cx="275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</a:rPr>
              <a:t>Générateur de CV</a:t>
            </a:r>
          </a:p>
        </p:txBody>
      </p:sp>
    </p:spTree>
    <p:extLst>
      <p:ext uri="{BB962C8B-B14F-4D97-AF65-F5344CB8AC3E}">
        <p14:creationId xmlns:p14="http://schemas.microsoft.com/office/powerpoint/2010/main" val="342271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D1AD6C-93B4-C156-FD3E-39BA210F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3/ </a:t>
            </a:r>
            <a:r>
              <a:rPr lang="en-US" dirty="0" err="1"/>
              <a:t>Tâches</a:t>
            </a:r>
            <a:r>
              <a:rPr lang="en-US" dirty="0"/>
              <a:t> et réalisations</a:t>
            </a:r>
            <a:br>
              <a:rPr lang="fr-FR" dirty="0"/>
            </a:br>
            <a:r>
              <a:rPr lang="fr-FR" sz="2400" b="0" dirty="0"/>
              <a:t>3.4 Mini Projet</a:t>
            </a:r>
            <a:endParaRPr lang="fr-FR" sz="2400" b="0" dirty="0">
              <a:solidFill>
                <a:schemeClr val="accent2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2548C0D-1A3B-26DA-79D9-BAE8D0E766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128" y="2978138"/>
            <a:ext cx="8207451" cy="257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8C2134C-2D70-F727-A7E6-65C1AE16C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1323"/>
            <a:ext cx="8058644" cy="437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D67D050-3494-F2E6-9A00-2BED35CA7EA8}"/>
              </a:ext>
            </a:extLst>
          </p:cNvPr>
          <p:cNvSpPr txBox="1"/>
          <p:nvPr/>
        </p:nvSpPr>
        <p:spPr>
          <a:xfrm>
            <a:off x="751840" y="6141413"/>
            <a:ext cx="35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chemeClr val="bg1"/>
                </a:solidFill>
              </a:rPr>
              <a:t>Création d’une 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3782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5D2DF-A28F-9ED2-7F61-D0C5EBA51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086718-3E9E-3013-8640-DFE3CAECE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1/ Présentation personnelle</a:t>
            </a:r>
          </a:p>
          <a:p>
            <a:r>
              <a:rPr lang="fr-FR" dirty="0"/>
              <a:t>2/ Présentation de l’entreprise </a:t>
            </a:r>
          </a:p>
          <a:p>
            <a:r>
              <a:rPr lang="fr-FR" dirty="0"/>
              <a:t>3/ Service Informatique</a:t>
            </a:r>
          </a:p>
          <a:p>
            <a:r>
              <a:rPr lang="fr-FR" dirty="0"/>
              <a:t>4/ Tâches et Réalisations</a:t>
            </a:r>
          </a:p>
          <a:p>
            <a:r>
              <a:rPr lang="fr-FR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19074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3E22E1-50CB-E976-32DD-D5128325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3/ Taches et réalisation</a:t>
            </a:r>
            <a:br>
              <a:rPr lang="fr-FR" dirty="0"/>
            </a:br>
            <a:r>
              <a:rPr lang="fr-FR" sz="2700" b="0" dirty="0"/>
              <a:t>3.5 Projet final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0197F0-4FDF-8FBE-7CEE-522946A0D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r>
              <a:rPr lang="fr-FR" sz="3200" i="1" dirty="0"/>
              <a:t>Chennai Cab Service : </a:t>
            </a:r>
          </a:p>
          <a:p>
            <a:r>
              <a:rPr lang="fr-FR" dirty="0"/>
              <a:t>Méthode agile</a:t>
            </a:r>
          </a:p>
          <a:p>
            <a:r>
              <a:rPr lang="fr-FR" dirty="0"/>
              <a:t>SLDC</a:t>
            </a:r>
          </a:p>
          <a:p>
            <a:r>
              <a:rPr lang="fr-FR" dirty="0"/>
              <a:t>SLA</a:t>
            </a:r>
          </a:p>
        </p:txBody>
      </p:sp>
    </p:spTree>
    <p:extLst>
      <p:ext uri="{BB962C8B-B14F-4D97-AF65-F5344CB8AC3E}">
        <p14:creationId xmlns:p14="http://schemas.microsoft.com/office/powerpoint/2010/main" val="426085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D89584-008B-2CFA-ADC2-03AFC34F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Conclusion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79342500-7A2B-1D8E-46C3-4D28CFF3BF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107050"/>
              </p:ext>
            </p:extLst>
          </p:nvPr>
        </p:nvGraphicFramePr>
        <p:xfrm>
          <a:off x="838200" y="1949449"/>
          <a:ext cx="105156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8371453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67604894"/>
                    </a:ext>
                  </a:extLst>
                </a:gridCol>
              </a:tblGrid>
              <a:tr h="747596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algn="ctr"/>
                      <a:r>
                        <a:rPr lang="fr-FR" sz="48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fr-FR" sz="48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fr-FR" sz="48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algn="ctr"/>
                      <a:r>
                        <a:rPr lang="fr-FR" sz="5400" dirty="0"/>
                        <a:t>(</a:t>
                      </a:r>
                      <a:r>
                        <a:rPr lang="fr-FR" sz="54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fr-FR" sz="5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588659"/>
                  </a:ext>
                </a:extLst>
              </a:tr>
              <a:tr h="577967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JavaScript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Anglais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Rapport humain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Télétravail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Horaire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dirty="0"/>
                        <a:t>Client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45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41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9828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98281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D615BA5-4BBC-F768-C784-65F35CEDF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>
            <a:normAutofit/>
          </a:bodyPr>
          <a:lstStyle/>
          <a:p>
            <a:r>
              <a:rPr lang="fr-FR" dirty="0"/>
              <a:t>1) Présentation   personnelle </a:t>
            </a:r>
          </a:p>
        </p:txBody>
      </p:sp>
      <p:graphicFrame>
        <p:nvGraphicFramePr>
          <p:cNvPr id="10" name="Espace réservé du contenu 2">
            <a:extLst>
              <a:ext uri="{FF2B5EF4-FFF2-40B4-BE49-F238E27FC236}">
                <a16:creationId xmlns:a16="http://schemas.microsoft.com/office/drawing/2014/main" id="{9A4CD591-074D-4398-B9D6-01A553091D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093909"/>
              </p:ext>
            </p:extLst>
          </p:nvPr>
        </p:nvGraphicFramePr>
        <p:xfrm>
          <a:off x="6184458" y="343433"/>
          <a:ext cx="5626542" cy="5785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434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02D46F-C48E-4461-A19B-D244194F5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0"/>
            <a:ext cx="1219199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A6453C-5851-46D8-A790-031DA34DB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E08CC3-DDE0-56BA-3760-5D04A987A800}"/>
              </a:ext>
            </a:extLst>
          </p:cNvPr>
          <p:cNvSpPr txBox="1"/>
          <p:nvPr/>
        </p:nvSpPr>
        <p:spPr>
          <a:xfrm>
            <a:off x="3792551" y="4001536"/>
            <a:ext cx="5367526" cy="704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3200" b="1" dirty="0">
                <a:solidFill>
                  <a:schemeClr val="tx2"/>
                </a:solidFill>
              </a:rPr>
              <a:t>2016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6FE7897-2686-7E54-792B-BD11A324C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6800" y="1177512"/>
            <a:ext cx="4209625" cy="457567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Modèle 3D 16" descr="La Terre">
                <a:extLst>
                  <a:ext uri="{FF2B5EF4-FFF2-40B4-BE49-F238E27FC236}">
                    <a16:creationId xmlns:a16="http://schemas.microsoft.com/office/drawing/2014/main" id="{2D0D9C96-3183-3C72-EF71-ECDBC1531A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2571004"/>
                  </p:ext>
                </p:extLst>
              </p:nvPr>
            </p:nvGraphicFramePr>
            <p:xfrm>
              <a:off x="7010127" y="2741480"/>
              <a:ext cx="2606802" cy="264485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06802" cy="2644857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-29363" ay="-1645248" az="1352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6047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Modèle 3D 16" descr="La Terre">
                <a:extLst>
                  <a:ext uri="{FF2B5EF4-FFF2-40B4-BE49-F238E27FC236}">
                    <a16:creationId xmlns:a16="http://schemas.microsoft.com/office/drawing/2014/main" id="{2D0D9C96-3183-3C72-EF71-ECDBC1531A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0127" y="2741480"/>
                <a:ext cx="2606802" cy="2644857"/>
              </a:xfrm>
              <a:prstGeom prst="rect">
                <a:avLst/>
              </a:prstGeom>
            </p:spPr>
          </p:pic>
        </mc:Fallback>
      </mc:AlternateContent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C0AB5FD0-FA85-3098-B602-8421752E9A60}"/>
              </a:ext>
            </a:extLst>
          </p:cNvPr>
          <p:cNvCxnSpPr/>
          <p:nvPr/>
        </p:nvCxnSpPr>
        <p:spPr>
          <a:xfrm>
            <a:off x="5444366" y="3702511"/>
            <a:ext cx="2071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E60C5B94-3862-3692-CCA4-02EC6487D571}"/>
              </a:ext>
            </a:extLst>
          </p:cNvPr>
          <p:cNvSpPr txBox="1"/>
          <p:nvPr/>
        </p:nvSpPr>
        <p:spPr>
          <a:xfrm>
            <a:off x="5350797" y="3068668"/>
            <a:ext cx="1272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Chennai,</a:t>
            </a:r>
          </a:p>
          <a:p>
            <a:r>
              <a:rPr lang="fr-FR" dirty="0"/>
              <a:t>INDE 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F9FC42B-2893-2E77-7126-C3C5B99BCD57}"/>
              </a:ext>
            </a:extLst>
          </p:cNvPr>
          <p:cNvCxnSpPr/>
          <p:nvPr/>
        </p:nvCxnSpPr>
        <p:spPr>
          <a:xfrm flipH="1">
            <a:off x="9044349" y="4806755"/>
            <a:ext cx="21367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6FCE91E2-4DE6-CB19-6275-7D398858A2EA}"/>
              </a:ext>
            </a:extLst>
          </p:cNvPr>
          <p:cNvSpPr txBox="1"/>
          <p:nvPr/>
        </p:nvSpPr>
        <p:spPr>
          <a:xfrm>
            <a:off x="10206470" y="3379345"/>
            <a:ext cx="1272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Sydney,</a:t>
            </a:r>
          </a:p>
          <a:p>
            <a:r>
              <a:rPr lang="fr-FR" dirty="0"/>
              <a:t>Australie </a:t>
            </a:r>
          </a:p>
        </p:txBody>
      </p:sp>
      <p:pic>
        <p:nvPicPr>
          <p:cNvPr id="3074" name="Picture 2" descr="BI3 Technologies">
            <a:extLst>
              <a:ext uri="{FF2B5EF4-FFF2-40B4-BE49-F238E27FC236}">
                <a16:creationId xmlns:a16="http://schemas.microsoft.com/office/drawing/2014/main" id="{A32F365E-AE2E-67C4-E962-F09C6774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48" y="4038164"/>
            <a:ext cx="763111" cy="72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4039A692-B8CF-E22C-E0E5-48022A94A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6425" y="935401"/>
            <a:ext cx="10515600" cy="1325563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2/ Présentation de l’entreprise</a:t>
            </a:r>
            <a:br>
              <a:rPr lang="fr-FR" sz="2800" dirty="0">
                <a:solidFill>
                  <a:schemeClr val="accent1">
                    <a:lumMod val="75000"/>
                  </a:schemeClr>
                </a:solidFill>
              </a:rPr>
            </a:br>
            <a:endParaRPr lang="fr-FR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22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B1E7113-CBF4-6754-6AE9-C84AF5BF4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283471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2/ Présentation de l’entreprise</a:t>
            </a:r>
            <a:br>
              <a:rPr lang="fr-FR" dirty="0">
                <a:solidFill>
                  <a:schemeClr val="tx2"/>
                </a:solidFill>
              </a:rPr>
            </a:br>
            <a:r>
              <a:rPr lang="fr-FR" sz="2700" b="0" dirty="0">
                <a:solidFill>
                  <a:schemeClr val="tx2"/>
                </a:solidFill>
              </a:rPr>
              <a:t>2.1 Histoire et caractéristiques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42"/>
          <a:stretch/>
        </p:blipFill>
        <p:spPr>
          <a:xfrm rot="10800000">
            <a:off x="-1" y="2719661"/>
            <a:ext cx="830249" cy="2548349"/>
          </a:xfrm>
          <a:prstGeom prst="rect">
            <a:avLst/>
          </a:prstGeom>
        </p:spPr>
      </p:pic>
      <p:graphicFrame>
        <p:nvGraphicFramePr>
          <p:cNvPr id="7" name="Rectangle 2">
            <a:extLst>
              <a:ext uri="{FF2B5EF4-FFF2-40B4-BE49-F238E27FC236}">
                <a16:creationId xmlns:a16="http://schemas.microsoft.com/office/drawing/2014/main" id="{9DDA968E-5ED9-5B8B-9DD8-F010CC6852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8036914"/>
              </p:ext>
            </p:extLst>
          </p:nvPr>
        </p:nvGraphicFramePr>
        <p:xfrm>
          <a:off x="1197266" y="1756064"/>
          <a:ext cx="10348147" cy="4790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9504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B1D7A5-A018-5929-1682-8189E38F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2/ </a:t>
            </a:r>
            <a:r>
              <a:rPr lang="en-US" dirty="0" err="1"/>
              <a:t>Présentation</a:t>
            </a:r>
            <a:r>
              <a:rPr lang="en-US" dirty="0"/>
              <a:t> de </a:t>
            </a:r>
            <a:r>
              <a:rPr lang="en-US" dirty="0" err="1"/>
              <a:t>l’entreprise</a:t>
            </a:r>
            <a:br>
              <a:rPr lang="en-US" dirty="0"/>
            </a:br>
            <a:r>
              <a:rPr lang="en-US" sz="2700" b="0" dirty="0"/>
              <a:t>2.2 </a:t>
            </a:r>
            <a:r>
              <a:rPr lang="en-US" sz="2700" b="0" dirty="0" err="1"/>
              <a:t>Conformités</a:t>
            </a:r>
            <a:endParaRPr lang="fr-FR" sz="2700" dirty="0"/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C2728B63-3A11-F39E-2E3A-749E4E2A1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6964553"/>
              </p:ext>
            </p:extLst>
          </p:nvPr>
        </p:nvGraphicFramePr>
        <p:xfrm>
          <a:off x="838200" y="1949450"/>
          <a:ext cx="10515600" cy="3412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62422918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611346272"/>
                    </a:ext>
                  </a:extLst>
                </a:gridCol>
              </a:tblGrid>
              <a:tr h="992368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sz="2800" dirty="0"/>
                        <a:t>PDPB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/>
                    </a:p>
                    <a:p>
                      <a:pPr algn="ctr"/>
                      <a:r>
                        <a:rPr lang="fr-FR" sz="2800" dirty="0"/>
                        <a:t>RSE</a:t>
                      </a:r>
                    </a:p>
                    <a:p>
                      <a:pPr algn="ctr"/>
                      <a:endParaRPr lang="fr-F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238375"/>
                  </a:ext>
                </a:extLst>
              </a:tr>
              <a:tr h="2254025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endParaRPr lang="fr-FR" dirty="0"/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2000" dirty="0"/>
                        <a:t>Transparence 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2000" dirty="0"/>
                        <a:t>Consentement 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2000" dirty="0"/>
                        <a:t>Mesures de sécurité 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fr-FR" sz="2000" dirty="0"/>
                        <a:t>Demande client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endParaRPr lang="fr-FR" sz="20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Engagement éthique fort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fr-FR" sz="2000" dirty="0"/>
                        <a:t>-   Organisations, évènements…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872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52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6EBA3A-8EC4-9E69-0100-AA2472E8A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2/ </a:t>
            </a:r>
            <a:r>
              <a:rPr lang="en-US" dirty="0" err="1"/>
              <a:t>Présentation</a:t>
            </a:r>
            <a:r>
              <a:rPr lang="en-US" dirty="0"/>
              <a:t> de </a:t>
            </a:r>
            <a:r>
              <a:rPr lang="en-US" dirty="0" err="1"/>
              <a:t>l’entreprise</a:t>
            </a:r>
            <a:br>
              <a:rPr lang="en-US" dirty="0"/>
            </a:br>
            <a:r>
              <a:rPr lang="en-US" sz="2700" b="0" dirty="0"/>
              <a:t>2.3 </a:t>
            </a:r>
            <a:r>
              <a:rPr lang="en-US" sz="2700" b="0" dirty="0" err="1"/>
              <a:t>Actifs</a:t>
            </a:r>
            <a:endParaRPr lang="fr-FR" sz="2700" b="0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849517CF-9C0D-EBB7-A555-89476AF758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6498745"/>
              </p:ext>
            </p:extLst>
          </p:nvPr>
        </p:nvGraphicFramePr>
        <p:xfrm>
          <a:off x="838200" y="1949450"/>
          <a:ext cx="10515600" cy="2721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95713138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962198807"/>
                    </a:ext>
                  </a:extLst>
                </a:gridCol>
              </a:tblGrid>
              <a:tr h="1166974">
                <a:tc>
                  <a:txBody>
                    <a:bodyPr/>
                    <a:lstStyle/>
                    <a:p>
                      <a:pPr algn="ctr"/>
                      <a:endParaRPr lang="fr-FR" sz="2400" dirty="0"/>
                    </a:p>
                    <a:p>
                      <a:pPr algn="ctr"/>
                      <a:r>
                        <a:rPr lang="fr-FR" sz="2400" dirty="0"/>
                        <a:t>Ressources Tangibles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400" dirty="0"/>
                    </a:p>
                    <a:p>
                      <a:pPr algn="ctr"/>
                      <a:r>
                        <a:rPr lang="fr-FR" sz="2400" dirty="0"/>
                        <a:t>Ressources Intangibles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400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Infrastructures physiques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Equipements informatiques et technologies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Réputation solide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Compétences et expertise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2000" dirty="0"/>
                        <a:t>Relations clients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220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931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69C60125-9B65-B8DD-4F31-093A438EBDF8}"/>
              </a:ext>
            </a:extLst>
          </p:cNvPr>
          <p:cNvSpPr/>
          <p:nvPr/>
        </p:nvSpPr>
        <p:spPr>
          <a:xfrm>
            <a:off x="3042916" y="1793241"/>
            <a:ext cx="2273300" cy="1976119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Excellence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F43D21E-AB6F-FFDC-374D-29BDD6CA1330}"/>
              </a:ext>
            </a:extLst>
          </p:cNvPr>
          <p:cNvSpPr/>
          <p:nvPr/>
        </p:nvSpPr>
        <p:spPr>
          <a:xfrm>
            <a:off x="4857267" y="4480558"/>
            <a:ext cx="2743198" cy="256032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Responsabilité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34EB44C-804A-EA86-1505-FF2A7041369F}"/>
              </a:ext>
            </a:extLst>
          </p:cNvPr>
          <p:cNvSpPr/>
          <p:nvPr/>
        </p:nvSpPr>
        <p:spPr>
          <a:xfrm>
            <a:off x="4599623" y="2580322"/>
            <a:ext cx="2627625" cy="22555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Persévérance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5BD1D8D-14B3-8B25-9CFE-B52628B27DF1}"/>
              </a:ext>
            </a:extLst>
          </p:cNvPr>
          <p:cNvSpPr/>
          <p:nvPr/>
        </p:nvSpPr>
        <p:spPr>
          <a:xfrm>
            <a:off x="6763703" y="1427477"/>
            <a:ext cx="3293747" cy="305308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Pratiques éthiques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FAF2F397-3033-2351-E446-8C7EA5ADE443}"/>
              </a:ext>
            </a:extLst>
          </p:cNvPr>
          <p:cNvSpPr/>
          <p:nvPr/>
        </p:nvSpPr>
        <p:spPr>
          <a:xfrm>
            <a:off x="2819226" y="3429000"/>
            <a:ext cx="2164080" cy="197611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Dynamique</a:t>
            </a:r>
            <a:r>
              <a:rPr lang="fr-FR" dirty="0"/>
              <a:t> 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5AD71BBA-EC18-8632-250F-CE841967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2/ </a:t>
            </a:r>
            <a:r>
              <a:rPr lang="en-US" dirty="0" err="1"/>
              <a:t>Présentation</a:t>
            </a:r>
            <a:r>
              <a:rPr lang="en-US" dirty="0"/>
              <a:t> de </a:t>
            </a:r>
            <a:r>
              <a:rPr lang="en-US" dirty="0" err="1"/>
              <a:t>l’entreprise</a:t>
            </a:r>
            <a:br>
              <a:rPr lang="en-US" dirty="0"/>
            </a:br>
            <a:r>
              <a:rPr lang="en-US" sz="2700" b="0" dirty="0"/>
              <a:t>2.4 </a:t>
            </a:r>
            <a:r>
              <a:rPr lang="en-US" sz="2700" b="0" dirty="0" err="1"/>
              <a:t>Valeurs</a:t>
            </a:r>
            <a:br>
              <a:rPr lang="en-US" dirty="0"/>
            </a:br>
            <a:endParaRPr lang="fr-FR" sz="2700" b="0" dirty="0"/>
          </a:p>
        </p:txBody>
      </p:sp>
    </p:spTree>
    <p:extLst>
      <p:ext uri="{BB962C8B-B14F-4D97-AF65-F5344CB8AC3E}">
        <p14:creationId xmlns:p14="http://schemas.microsoft.com/office/powerpoint/2010/main" val="340056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866DECB-51F5-E0C5-E31D-7B70F72E231A}"/>
              </a:ext>
            </a:extLst>
          </p:cNvPr>
          <p:cNvSpPr/>
          <p:nvPr/>
        </p:nvSpPr>
        <p:spPr>
          <a:xfrm>
            <a:off x="5616707" y="2754563"/>
            <a:ext cx="2770047" cy="81782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Vasu Dev</a:t>
            </a:r>
          </a:p>
          <a:p>
            <a:pPr algn="ctr"/>
            <a:r>
              <a:rPr lang="fr-FR" sz="1600" dirty="0"/>
              <a:t> Ingénieur Systèmes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F212BEA8-2030-037A-0676-D5C05542219C}"/>
              </a:ext>
            </a:extLst>
          </p:cNvPr>
          <p:cNvSpPr/>
          <p:nvPr/>
        </p:nvSpPr>
        <p:spPr>
          <a:xfrm>
            <a:off x="4516422" y="1174937"/>
            <a:ext cx="2770047" cy="104378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/>
              <a:t>Kanmani</a:t>
            </a:r>
            <a:r>
              <a:rPr lang="fr-FR" sz="1600" b="1" dirty="0"/>
              <a:t> S</a:t>
            </a:r>
          </a:p>
          <a:p>
            <a:pPr algn="ctr"/>
            <a:r>
              <a:rPr lang="fr-FR" sz="1600" i="1" dirty="0"/>
              <a:t>Directeur Associés des Ressources Humaines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B51EEBE-573E-DEDA-5049-733A7C74B78E}"/>
              </a:ext>
            </a:extLst>
          </p:cNvPr>
          <p:cNvSpPr/>
          <p:nvPr/>
        </p:nvSpPr>
        <p:spPr>
          <a:xfrm>
            <a:off x="2876333" y="2754563"/>
            <a:ext cx="2015116" cy="817829"/>
          </a:xfrm>
          <a:prstGeom prst="round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Formation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B1239D1-AC87-B823-5835-A011F7956768}"/>
              </a:ext>
            </a:extLst>
          </p:cNvPr>
          <p:cNvSpPr/>
          <p:nvPr/>
        </p:nvSpPr>
        <p:spPr>
          <a:xfrm>
            <a:off x="4516421" y="113982"/>
            <a:ext cx="2770047" cy="81782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M. </a:t>
            </a:r>
            <a:r>
              <a:rPr lang="fr-FR" sz="1600" b="1" dirty="0" err="1"/>
              <a:t>Elango</a:t>
            </a:r>
            <a:endParaRPr lang="fr-FR" sz="1600" b="1" dirty="0"/>
          </a:p>
          <a:p>
            <a:pPr algn="ctr"/>
            <a:r>
              <a:rPr lang="fr-FR" sz="1600" i="1" dirty="0"/>
              <a:t>Directeur de l’entreprise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A1BE58E-2A0C-EEDB-6A2B-B3F98BF14668}"/>
              </a:ext>
            </a:extLst>
          </p:cNvPr>
          <p:cNvSpPr/>
          <p:nvPr/>
        </p:nvSpPr>
        <p:spPr>
          <a:xfrm>
            <a:off x="123328" y="2761398"/>
            <a:ext cx="2192595" cy="823463"/>
          </a:xfrm>
          <a:prstGeom prst="round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RH</a:t>
            </a:r>
            <a:r>
              <a:rPr lang="fr-FR" sz="1600" b="1" dirty="0"/>
              <a:t> </a:t>
            </a:r>
            <a:r>
              <a:rPr lang="fr-FR" sz="1600" dirty="0"/>
              <a:t>Recrutement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72A3E48-DF43-EB0B-2962-B40D12FE7912}"/>
              </a:ext>
            </a:extLst>
          </p:cNvPr>
          <p:cNvSpPr/>
          <p:nvPr/>
        </p:nvSpPr>
        <p:spPr>
          <a:xfrm>
            <a:off x="9228287" y="2764081"/>
            <a:ext cx="2770047" cy="15265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/>
              <a:t>Vijayaraman</a:t>
            </a:r>
            <a:endParaRPr lang="fr-FR" sz="1600" b="1" dirty="0"/>
          </a:p>
          <a:p>
            <a:pPr algn="ctr"/>
            <a:r>
              <a:rPr lang="fr-FR" sz="1600" b="1" dirty="0" err="1"/>
              <a:t>Thiruvengadam</a:t>
            </a:r>
            <a:endParaRPr lang="fr-FR" sz="1600" b="1" dirty="0"/>
          </a:p>
          <a:p>
            <a:pPr algn="ctr"/>
            <a:r>
              <a:rPr lang="fr-FR" sz="1600" i="1" dirty="0"/>
              <a:t>Chargé de compte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7FB5C69-B414-EA43-A927-99885A8300E4}"/>
              </a:ext>
            </a:extLst>
          </p:cNvPr>
          <p:cNvSpPr/>
          <p:nvPr/>
        </p:nvSpPr>
        <p:spPr>
          <a:xfrm>
            <a:off x="1832793" y="5675413"/>
            <a:ext cx="2015115" cy="817829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Contrôle des systèmes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F531FE1D-C3AA-7ECC-2530-A6C505B5EA69}"/>
              </a:ext>
            </a:extLst>
          </p:cNvPr>
          <p:cNvSpPr/>
          <p:nvPr/>
        </p:nvSpPr>
        <p:spPr>
          <a:xfrm>
            <a:off x="9705130" y="4912644"/>
            <a:ext cx="1816359" cy="81783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Finances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D34FCC7E-6D71-8807-0D14-6C7C21F150CC}"/>
              </a:ext>
            </a:extLst>
          </p:cNvPr>
          <p:cNvSpPr/>
          <p:nvPr/>
        </p:nvSpPr>
        <p:spPr>
          <a:xfrm>
            <a:off x="5880375" y="5677132"/>
            <a:ext cx="2015115" cy="817830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Développement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CB45FE7C-1837-BF58-C0DE-38D6584C694A}"/>
              </a:ext>
            </a:extLst>
          </p:cNvPr>
          <p:cNvSpPr/>
          <p:nvPr/>
        </p:nvSpPr>
        <p:spPr>
          <a:xfrm>
            <a:off x="1832794" y="4290666"/>
            <a:ext cx="2015115" cy="81783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4 </a:t>
            </a:r>
            <a:r>
              <a:rPr lang="fr-FR" sz="1600" dirty="0" err="1"/>
              <a:t>Devops</a:t>
            </a:r>
            <a:endParaRPr lang="fr-FR" sz="1600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413A5C2-0F58-E9BC-F640-C76C273BAF1F}"/>
              </a:ext>
            </a:extLst>
          </p:cNvPr>
          <p:cNvSpPr/>
          <p:nvPr/>
        </p:nvSpPr>
        <p:spPr>
          <a:xfrm>
            <a:off x="7066358" y="4290666"/>
            <a:ext cx="2015115" cy="81782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15 Développeurs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9801336F-0C45-73A9-2189-A9CE521DCB37}"/>
              </a:ext>
            </a:extLst>
          </p:cNvPr>
          <p:cNvSpPr/>
          <p:nvPr/>
        </p:nvSpPr>
        <p:spPr>
          <a:xfrm>
            <a:off x="4516422" y="4290666"/>
            <a:ext cx="2015115" cy="81783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1 stagiaire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8368BF9-B6B8-F1D0-1569-0FE02318A19D}"/>
              </a:ext>
            </a:extLst>
          </p:cNvPr>
          <p:cNvCxnSpPr>
            <a:stCxn id="11" idx="2"/>
            <a:endCxn id="11" idx="2"/>
          </p:cNvCxnSpPr>
          <p:nvPr/>
        </p:nvCxnSpPr>
        <p:spPr>
          <a:xfrm>
            <a:off x="5901446" y="221872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A294361D-8688-2303-1208-F60EF07FEF34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rot="5400000">
            <a:off x="3289199" y="149151"/>
            <a:ext cx="542674" cy="468182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EB8412BA-F7E5-4BFB-8802-52702B80D1DE}"/>
              </a:ext>
            </a:extLst>
          </p:cNvPr>
          <p:cNvCxnSpPr>
            <a:stCxn id="13" idx="2"/>
            <a:endCxn id="11" idx="0"/>
          </p:cNvCxnSpPr>
          <p:nvPr/>
        </p:nvCxnSpPr>
        <p:spPr>
          <a:xfrm rot="16200000" flipH="1">
            <a:off x="5779882" y="1053373"/>
            <a:ext cx="243126" cy="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9571A0BD-7AE7-34DB-D620-861D3060B364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rot="5400000">
            <a:off x="4624750" y="1477866"/>
            <a:ext cx="535839" cy="2017555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A5F59F57-62D8-B390-9B07-EE7526661044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 rot="16200000" flipH="1">
            <a:off x="6183669" y="1936500"/>
            <a:ext cx="535839" cy="1100285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4C1E1018-D01D-681C-965C-0F43D18069FC}"/>
              </a:ext>
            </a:extLst>
          </p:cNvPr>
          <p:cNvCxnSpPr>
            <a:stCxn id="11" idx="2"/>
            <a:endCxn id="9" idx="0"/>
          </p:cNvCxnSpPr>
          <p:nvPr/>
        </p:nvCxnSpPr>
        <p:spPr>
          <a:xfrm rot="16200000" flipH="1">
            <a:off x="7984700" y="135469"/>
            <a:ext cx="545357" cy="4711865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893BB3DF-C5CC-BF9E-636D-E89DB318A204}"/>
              </a:ext>
            </a:extLst>
          </p:cNvPr>
          <p:cNvCxnSpPr>
            <a:stCxn id="10" idx="2"/>
            <a:endCxn id="17" idx="0"/>
          </p:cNvCxnSpPr>
          <p:nvPr/>
        </p:nvCxnSpPr>
        <p:spPr>
          <a:xfrm rot="5400000">
            <a:off x="4561905" y="1850840"/>
            <a:ext cx="718274" cy="4161379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 : en angle 40">
            <a:extLst>
              <a:ext uri="{FF2B5EF4-FFF2-40B4-BE49-F238E27FC236}">
                <a16:creationId xmlns:a16="http://schemas.microsoft.com/office/drawing/2014/main" id="{1D6E9A5C-151E-2446-21D1-36D34CB5F831}"/>
              </a:ext>
            </a:extLst>
          </p:cNvPr>
          <p:cNvCxnSpPr>
            <a:stCxn id="10" idx="2"/>
            <a:endCxn id="19" idx="0"/>
          </p:cNvCxnSpPr>
          <p:nvPr/>
        </p:nvCxnSpPr>
        <p:spPr>
          <a:xfrm rot="5400000">
            <a:off x="5903719" y="3192654"/>
            <a:ext cx="718274" cy="147775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EF716502-44F6-1859-EB7A-DCF81122CB88}"/>
              </a:ext>
            </a:extLst>
          </p:cNvPr>
          <p:cNvCxnSpPr>
            <a:stCxn id="10" idx="2"/>
            <a:endCxn id="18" idx="0"/>
          </p:cNvCxnSpPr>
          <p:nvPr/>
        </p:nvCxnSpPr>
        <p:spPr>
          <a:xfrm rot="16200000" flipH="1">
            <a:off x="7178686" y="3395436"/>
            <a:ext cx="718274" cy="1072185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7984E289-9E7B-75AD-8145-615D19162BBE}"/>
              </a:ext>
            </a:extLst>
          </p:cNvPr>
          <p:cNvCxnSpPr>
            <a:stCxn id="9" idx="2"/>
            <a:endCxn id="15" idx="0"/>
          </p:cNvCxnSpPr>
          <p:nvPr/>
        </p:nvCxnSpPr>
        <p:spPr>
          <a:xfrm rot="5400000">
            <a:off x="10302322" y="4601655"/>
            <a:ext cx="621978" cy="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 : en angle 49">
            <a:extLst>
              <a:ext uri="{FF2B5EF4-FFF2-40B4-BE49-F238E27FC236}">
                <a16:creationId xmlns:a16="http://schemas.microsoft.com/office/drawing/2014/main" id="{0091461C-B245-9E88-FD8E-A4FAD8A33C16}"/>
              </a:ext>
            </a:extLst>
          </p:cNvPr>
          <p:cNvCxnSpPr>
            <a:stCxn id="19" idx="2"/>
            <a:endCxn id="16" idx="0"/>
          </p:cNvCxnSpPr>
          <p:nvPr/>
        </p:nvCxnSpPr>
        <p:spPr>
          <a:xfrm rot="16200000" flipH="1">
            <a:off x="5921638" y="4710837"/>
            <a:ext cx="568636" cy="1363953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CD1EB146-24DA-D62B-0006-BCA8364AF1EA}"/>
              </a:ext>
            </a:extLst>
          </p:cNvPr>
          <p:cNvCxnSpPr>
            <a:stCxn id="18" idx="2"/>
            <a:endCxn id="16" idx="0"/>
          </p:cNvCxnSpPr>
          <p:nvPr/>
        </p:nvCxnSpPr>
        <p:spPr>
          <a:xfrm rot="5400000">
            <a:off x="7196607" y="4799822"/>
            <a:ext cx="568637" cy="1185983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re 1">
            <a:extLst>
              <a:ext uri="{FF2B5EF4-FFF2-40B4-BE49-F238E27FC236}">
                <a16:creationId xmlns:a16="http://schemas.microsoft.com/office/drawing/2014/main" id="{82542A6B-EBDD-2BDD-50D6-78CB88121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1" y="21121"/>
            <a:ext cx="5638800" cy="23076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2/ </a:t>
            </a:r>
            <a:r>
              <a:rPr lang="en-US" dirty="0" err="1"/>
              <a:t>Présentation</a:t>
            </a:r>
            <a:br>
              <a:rPr lang="en-US" dirty="0"/>
            </a:br>
            <a:r>
              <a:rPr lang="en-US" sz="2000" b="0" dirty="0"/>
              <a:t>2.5 Structure </a:t>
            </a:r>
            <a:r>
              <a:rPr lang="en-US" sz="2000" b="0" dirty="0" err="1"/>
              <a:t>Organisationelle</a:t>
            </a:r>
            <a:endParaRPr lang="en-US" sz="2000" b="0" dirty="0"/>
          </a:p>
        </p:txBody>
      </p:sp>
      <p:cxnSp>
        <p:nvCxnSpPr>
          <p:cNvPr id="3" name="Connecteur : en angle 2">
            <a:extLst>
              <a:ext uri="{FF2B5EF4-FFF2-40B4-BE49-F238E27FC236}">
                <a16:creationId xmlns:a16="http://schemas.microsoft.com/office/drawing/2014/main" id="{D60099D4-6FB9-1094-7DA2-B137CBF872DB}"/>
              </a:ext>
            </a:extLst>
          </p:cNvPr>
          <p:cNvCxnSpPr>
            <a:stCxn id="17" idx="2"/>
            <a:endCxn id="6" idx="0"/>
          </p:cNvCxnSpPr>
          <p:nvPr/>
        </p:nvCxnSpPr>
        <p:spPr>
          <a:xfrm rot="5400000">
            <a:off x="2556894" y="5391954"/>
            <a:ext cx="566917" cy="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46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3314</TotalTime>
  <Words>510</Words>
  <Application>Microsoft Office PowerPoint</Application>
  <PresentationFormat>Grand écran</PresentationFormat>
  <Paragraphs>171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Avenir Next LT Pro</vt:lpstr>
      <vt:lpstr>AvenirNext LT Pro Medium</vt:lpstr>
      <vt:lpstr>BlockprintVTI</vt:lpstr>
      <vt:lpstr>Aalam Info Solutions  LLP </vt:lpstr>
      <vt:lpstr>Sommaire </vt:lpstr>
      <vt:lpstr>1) Présentation   personnelle </vt:lpstr>
      <vt:lpstr>2/ Présentation de l’entreprise </vt:lpstr>
      <vt:lpstr>2/ Présentation de l’entreprise 2.1 Histoire et caractéristiques</vt:lpstr>
      <vt:lpstr>2/ Présentation de l’entreprise 2.2 Conformités</vt:lpstr>
      <vt:lpstr>2/ Présentation de l’entreprise 2.3 Actifs</vt:lpstr>
      <vt:lpstr>2/ Présentation de l’entreprise 2.4 Valeurs </vt:lpstr>
      <vt:lpstr>2/ Présentation 2.5 Structure Organisationelle</vt:lpstr>
      <vt:lpstr>2/ Service informatique  2.1 Equipes</vt:lpstr>
      <vt:lpstr>2/ Service informatique  2.2 Solutions</vt:lpstr>
      <vt:lpstr>2/ Service informatique 2.3 Les ressources matérielles et logiciels</vt:lpstr>
      <vt:lpstr>Programme de formation</vt:lpstr>
      <vt:lpstr>3/ Tâches et réalisations 3.2 Outils de communication</vt:lpstr>
      <vt:lpstr>3/ Tâches et réalisations 3.3 Support technique</vt:lpstr>
      <vt:lpstr>3/ Tâches et réalisations 3.4 Mini Projet</vt:lpstr>
      <vt:lpstr>3/ Tâches et réalisations 3.4 Mini Projet</vt:lpstr>
      <vt:lpstr>Présentation PowerPoint</vt:lpstr>
      <vt:lpstr>3/ Tâches et réalisations 3.4 Mini Projet</vt:lpstr>
      <vt:lpstr>3/ Taches et réalisation 3.5 Projet final</vt:lpstr>
      <vt:lpstr>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Aalam</dc:title>
  <dc:creator>Romuald GODWIN</dc:creator>
  <cp:lastModifiedBy>Romuald AROKIARAJ</cp:lastModifiedBy>
  <cp:revision>14</cp:revision>
  <dcterms:created xsi:type="dcterms:W3CDTF">2024-03-25T17:02:53Z</dcterms:created>
  <dcterms:modified xsi:type="dcterms:W3CDTF">2025-01-24T08:32:07Z</dcterms:modified>
</cp:coreProperties>
</file>